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6" r:id="rId4"/>
    <p:sldId id="258" r:id="rId5"/>
    <p:sldId id="281" r:id="rId6"/>
    <p:sldId id="282" r:id="rId7"/>
    <p:sldId id="280" r:id="rId8"/>
    <p:sldId id="285" r:id="rId9"/>
    <p:sldId id="267" r:id="rId10"/>
    <p:sldId id="283" r:id="rId11"/>
    <p:sldId id="295" r:id="rId12"/>
    <p:sldId id="296" r:id="rId13"/>
    <p:sldId id="297" r:id="rId14"/>
    <p:sldId id="298" r:id="rId15"/>
    <p:sldId id="299" r:id="rId16"/>
    <p:sldId id="301" r:id="rId17"/>
    <p:sldId id="300" r:id="rId18"/>
    <p:sldId id="302" r:id="rId19"/>
    <p:sldId id="303" r:id="rId20"/>
    <p:sldId id="304" r:id="rId21"/>
    <p:sldId id="305" r:id="rId22"/>
    <p:sldId id="306" r:id="rId23"/>
    <p:sldId id="307" r:id="rId24"/>
    <p:sldId id="308" r:id="rId25"/>
    <p:sldId id="309" r:id="rId26"/>
    <p:sldId id="311" r:id="rId27"/>
    <p:sldId id="3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681447-5ABA-43FF-873A-E85749DBE064}" v="300" dt="2023-09-21T20:35:12.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7" autoAdjust="0"/>
    <p:restoredTop sz="94660"/>
  </p:normalViewPr>
  <p:slideViewPr>
    <p:cSldViewPr snapToGrid="0">
      <p:cViewPr varScale="1">
        <p:scale>
          <a:sx n="86" d="100"/>
          <a:sy n="86" d="100"/>
        </p:scale>
        <p:origin x="5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Braxton" userId="54eaa51cf7cbcdad" providerId="LiveId" clId="{B5681447-5ABA-43FF-873A-E85749DBE064}"/>
    <pc:docChg chg="undo custSel addSld delSld modSld sldOrd modMainMaster">
      <pc:chgData name="Thomas Braxton" userId="54eaa51cf7cbcdad" providerId="LiveId" clId="{B5681447-5ABA-43FF-873A-E85749DBE064}" dt="2023-09-21T19:27:22.853" v="25443" actId="1076"/>
      <pc:docMkLst>
        <pc:docMk/>
      </pc:docMkLst>
      <pc:sldChg chg="addSp delSp modSp mod">
        <pc:chgData name="Thomas Braxton" userId="54eaa51cf7cbcdad" providerId="LiveId" clId="{B5681447-5ABA-43FF-873A-E85749DBE064}" dt="2023-09-04T02:06:47.410" v="189" actId="21"/>
        <pc:sldMkLst>
          <pc:docMk/>
          <pc:sldMk cId="371386260" sldId="256"/>
        </pc:sldMkLst>
        <pc:spChg chg="mod">
          <ac:chgData name="Thomas Braxton" userId="54eaa51cf7cbcdad" providerId="LiveId" clId="{B5681447-5ABA-43FF-873A-E85749DBE064}" dt="2023-09-03T15:00:44.003" v="188" actId="20577"/>
          <ac:spMkLst>
            <pc:docMk/>
            <pc:sldMk cId="371386260" sldId="256"/>
            <ac:spMk id="2" creationId="{C26408D3-4B1D-7A45-8932-9AB6A2C296AC}"/>
          </ac:spMkLst>
        </pc:spChg>
        <pc:spChg chg="mod">
          <ac:chgData name="Thomas Braxton" userId="54eaa51cf7cbcdad" providerId="LiveId" clId="{B5681447-5ABA-43FF-873A-E85749DBE064}" dt="2023-09-02T21:25:59.683" v="172" actId="1076"/>
          <ac:spMkLst>
            <pc:docMk/>
            <pc:sldMk cId="371386260" sldId="256"/>
            <ac:spMk id="3" creationId="{23A2BBF0-ABFD-A30C-1D03-A76CBA243C8E}"/>
          </ac:spMkLst>
        </pc:spChg>
        <pc:picChg chg="add mod modCrop">
          <ac:chgData name="Thomas Braxton" userId="54eaa51cf7cbcdad" providerId="LiveId" clId="{B5681447-5ABA-43FF-873A-E85749DBE064}" dt="2023-09-02T23:43:25.815" v="184" actId="14861"/>
          <ac:picMkLst>
            <pc:docMk/>
            <pc:sldMk cId="371386260" sldId="256"/>
            <ac:picMk id="5" creationId="{D0101DA8-F320-3E74-37E7-604159A0AA2A}"/>
          </ac:picMkLst>
        </pc:picChg>
        <pc:picChg chg="add del mod">
          <ac:chgData name="Thomas Braxton" userId="54eaa51cf7cbcdad" providerId="LiveId" clId="{B5681447-5ABA-43FF-873A-E85749DBE064}" dt="2023-09-04T02:06:47.410" v="189" actId="21"/>
          <ac:picMkLst>
            <pc:docMk/>
            <pc:sldMk cId="371386260" sldId="256"/>
            <ac:picMk id="7" creationId="{FD5AFA39-7716-9E25-1053-8F7A25DA49C6}"/>
          </ac:picMkLst>
        </pc:picChg>
      </pc:sldChg>
      <pc:sldChg chg="modSp mod">
        <pc:chgData name="Thomas Braxton" userId="54eaa51cf7cbcdad" providerId="LiveId" clId="{B5681447-5ABA-43FF-873A-E85749DBE064}" dt="2023-09-21T15:57:21.946" v="23005" actId="1076"/>
        <pc:sldMkLst>
          <pc:docMk/>
          <pc:sldMk cId="3682334831" sldId="257"/>
        </pc:sldMkLst>
        <pc:spChg chg="mod">
          <ac:chgData name="Thomas Braxton" userId="54eaa51cf7cbcdad" providerId="LiveId" clId="{B5681447-5ABA-43FF-873A-E85749DBE064}" dt="2023-09-21T15:56:05.022" v="22998" actId="20577"/>
          <ac:spMkLst>
            <pc:docMk/>
            <pc:sldMk cId="3682334831" sldId="257"/>
            <ac:spMk id="2" creationId="{37667825-4E91-15D6-D351-380A31BB42CD}"/>
          </ac:spMkLst>
        </pc:spChg>
        <pc:spChg chg="mod">
          <ac:chgData name="Thomas Braxton" userId="54eaa51cf7cbcdad" providerId="LiveId" clId="{B5681447-5ABA-43FF-873A-E85749DBE064}" dt="2023-09-21T15:57:21.946" v="23005" actId="1076"/>
          <ac:spMkLst>
            <pc:docMk/>
            <pc:sldMk cId="3682334831" sldId="257"/>
            <ac:spMk id="3" creationId="{39CAA6F9-5F8A-B91E-BA24-0F822D18A64C}"/>
          </ac:spMkLst>
        </pc:spChg>
      </pc:sldChg>
      <pc:sldChg chg="addSp delSp modSp mod setBg">
        <pc:chgData name="Thomas Braxton" userId="54eaa51cf7cbcdad" providerId="LiveId" clId="{B5681447-5ABA-43FF-873A-E85749DBE064}" dt="2023-09-21T17:59:19.053" v="25116"/>
        <pc:sldMkLst>
          <pc:docMk/>
          <pc:sldMk cId="1107019328" sldId="258"/>
        </pc:sldMkLst>
        <pc:spChg chg="mod">
          <ac:chgData name="Thomas Braxton" userId="54eaa51cf7cbcdad" providerId="LiveId" clId="{B5681447-5ABA-43FF-873A-E85749DBE064}" dt="2023-09-13T18:22:12.600" v="792" actId="114"/>
          <ac:spMkLst>
            <pc:docMk/>
            <pc:sldMk cId="1107019328" sldId="258"/>
            <ac:spMk id="2" creationId="{BD945624-7B60-5D05-4AB3-754E5745DA8B}"/>
          </ac:spMkLst>
        </pc:spChg>
        <pc:spChg chg="add del mod">
          <ac:chgData name="Thomas Braxton" userId="54eaa51cf7cbcdad" providerId="LiveId" clId="{B5681447-5ABA-43FF-873A-E85749DBE064}" dt="2023-09-17T02:32:23.764" v="14843"/>
          <ac:spMkLst>
            <pc:docMk/>
            <pc:sldMk cId="1107019328" sldId="258"/>
            <ac:spMk id="3" creationId="{6F5EB8E8-1A9C-E8AF-F612-CE49B7D2D63B}"/>
          </ac:spMkLst>
        </pc:spChg>
        <pc:spChg chg="add del mod">
          <ac:chgData name="Thomas Braxton" userId="54eaa51cf7cbcdad" providerId="LiveId" clId="{B5681447-5ABA-43FF-873A-E85749DBE064}" dt="2023-09-17T02:33:20.365" v="14869" actId="767"/>
          <ac:spMkLst>
            <pc:docMk/>
            <pc:sldMk cId="1107019328" sldId="258"/>
            <ac:spMk id="5" creationId="{6693501C-A13B-240D-568E-CA9455F01926}"/>
          </ac:spMkLst>
        </pc:spChg>
        <pc:spChg chg="add del mod">
          <ac:chgData name="Thomas Braxton" userId="54eaa51cf7cbcdad" providerId="LiveId" clId="{B5681447-5ABA-43FF-873A-E85749DBE064}" dt="2023-09-13T18:21:02.474" v="783"/>
          <ac:spMkLst>
            <pc:docMk/>
            <pc:sldMk cId="1107019328" sldId="258"/>
            <ac:spMk id="7" creationId="{F98AF7C9-F9B6-CDF7-A9DD-AA167A847C2B}"/>
          </ac:spMkLst>
        </pc:spChg>
        <pc:spChg chg="add mod">
          <ac:chgData name="Thomas Braxton" userId="54eaa51cf7cbcdad" providerId="LiveId" clId="{B5681447-5ABA-43FF-873A-E85749DBE064}" dt="2023-09-18T04:10:37.277" v="19541" actId="1076"/>
          <ac:spMkLst>
            <pc:docMk/>
            <pc:sldMk cId="1107019328" sldId="258"/>
            <ac:spMk id="8" creationId="{8E282627-ACEE-EBD0-F0CC-96F0F15CFE86}"/>
          </ac:spMkLst>
        </pc:spChg>
        <pc:spChg chg="add mod">
          <ac:chgData name="Thomas Braxton" userId="54eaa51cf7cbcdad" providerId="LiveId" clId="{B5681447-5ABA-43FF-873A-E85749DBE064}" dt="2023-09-17T02:34:52.464" v="14874" actId="164"/>
          <ac:spMkLst>
            <pc:docMk/>
            <pc:sldMk cId="1107019328" sldId="258"/>
            <ac:spMk id="9" creationId="{59231DE7-8E75-A336-A7AE-5FF05D406CEC}"/>
          </ac:spMkLst>
        </pc:spChg>
        <pc:spChg chg="add mod">
          <ac:chgData name="Thomas Braxton" userId="54eaa51cf7cbcdad" providerId="LiveId" clId="{B5681447-5ABA-43FF-873A-E85749DBE064}" dt="2023-09-17T03:18:58.772" v="15758" actId="1076"/>
          <ac:spMkLst>
            <pc:docMk/>
            <pc:sldMk cId="1107019328" sldId="258"/>
            <ac:spMk id="10" creationId="{406CD0CB-4A0A-62C9-9FA6-4B40F061E6AE}"/>
          </ac:spMkLst>
        </pc:spChg>
        <pc:spChg chg="add mod">
          <ac:chgData name="Thomas Braxton" userId="54eaa51cf7cbcdad" providerId="LiveId" clId="{B5681447-5ABA-43FF-873A-E85749DBE064}" dt="2023-09-17T02:34:52.464" v="14874" actId="164"/>
          <ac:spMkLst>
            <pc:docMk/>
            <pc:sldMk cId="1107019328" sldId="258"/>
            <ac:spMk id="20" creationId="{D5ADC376-B607-0A74-94FB-703B2F1B174C}"/>
          </ac:spMkLst>
        </pc:spChg>
        <pc:spChg chg="add mod">
          <ac:chgData name="Thomas Braxton" userId="54eaa51cf7cbcdad" providerId="LiveId" clId="{B5681447-5ABA-43FF-873A-E85749DBE064}" dt="2023-09-17T02:34:52.464" v="14874" actId="164"/>
          <ac:spMkLst>
            <pc:docMk/>
            <pc:sldMk cId="1107019328" sldId="258"/>
            <ac:spMk id="28" creationId="{B866BFDC-34AE-6F54-902B-24BB1D4A0711}"/>
          </ac:spMkLst>
        </pc:spChg>
        <pc:spChg chg="add mod">
          <ac:chgData name="Thomas Braxton" userId="54eaa51cf7cbcdad" providerId="LiveId" clId="{B5681447-5ABA-43FF-873A-E85749DBE064}" dt="2023-09-17T02:34:52.464" v="14874" actId="164"/>
          <ac:spMkLst>
            <pc:docMk/>
            <pc:sldMk cId="1107019328" sldId="258"/>
            <ac:spMk id="33" creationId="{9BD76BF2-5E0D-DDD2-BD2B-BC3D8737993E}"/>
          </ac:spMkLst>
        </pc:spChg>
        <pc:grpChg chg="add mod">
          <ac:chgData name="Thomas Braxton" userId="54eaa51cf7cbcdad" providerId="LiveId" clId="{B5681447-5ABA-43FF-873A-E85749DBE064}" dt="2023-09-17T02:35:40.958" v="14878" actId="1076"/>
          <ac:grpSpMkLst>
            <pc:docMk/>
            <pc:sldMk cId="1107019328" sldId="258"/>
            <ac:grpSpMk id="7" creationId="{2B3E9FEB-40D9-40D6-6013-08C03AA25808}"/>
          </ac:grpSpMkLst>
        </pc:grpChg>
        <pc:picChg chg="add mod">
          <ac:chgData name="Thomas Braxton" userId="54eaa51cf7cbcdad" providerId="LiveId" clId="{B5681447-5ABA-43FF-873A-E85749DBE064}" dt="2023-09-17T02:33:34.798" v="14871" actId="14100"/>
          <ac:picMkLst>
            <pc:docMk/>
            <pc:sldMk cId="1107019328" sldId="258"/>
            <ac:picMk id="4" creationId="{00406898-565A-7A38-7D5C-709497B83193}"/>
          </ac:picMkLst>
        </pc:picChg>
        <pc:picChg chg="add mod">
          <ac:chgData name="Thomas Braxton" userId="54eaa51cf7cbcdad" providerId="LiveId" clId="{B5681447-5ABA-43FF-873A-E85749DBE064}" dt="2023-09-17T02:34:52.464" v="14874" actId="164"/>
          <ac:picMkLst>
            <pc:docMk/>
            <pc:sldMk cId="1107019328" sldId="258"/>
            <ac:picMk id="6" creationId="{86EFC25F-AFEB-FBC9-AB25-6A3C71450E76}"/>
          </ac:picMkLst>
        </pc:picChg>
        <pc:cxnChg chg="add mod">
          <ac:chgData name="Thomas Braxton" userId="54eaa51cf7cbcdad" providerId="LiveId" clId="{B5681447-5ABA-43FF-873A-E85749DBE064}" dt="2023-09-17T02:34:52.464" v="14874" actId="164"/>
          <ac:cxnSpMkLst>
            <pc:docMk/>
            <pc:sldMk cId="1107019328" sldId="258"/>
            <ac:cxnSpMk id="11" creationId="{54D448C4-BCC8-51AA-8FBC-A34E44A73C4F}"/>
          </ac:cxnSpMkLst>
        </pc:cxnChg>
        <pc:cxnChg chg="add mod">
          <ac:chgData name="Thomas Braxton" userId="54eaa51cf7cbcdad" providerId="LiveId" clId="{B5681447-5ABA-43FF-873A-E85749DBE064}" dt="2023-09-17T03:20:02.879" v="15775" actId="1076"/>
          <ac:cxnSpMkLst>
            <pc:docMk/>
            <pc:sldMk cId="1107019328" sldId="258"/>
            <ac:cxnSpMk id="13" creationId="{28E188BC-E08E-FB72-B12B-D9C70C5EDBEE}"/>
          </ac:cxnSpMkLst>
        </pc:cxnChg>
        <pc:cxnChg chg="add mod">
          <ac:chgData name="Thomas Braxton" userId="54eaa51cf7cbcdad" providerId="LiveId" clId="{B5681447-5ABA-43FF-873A-E85749DBE064}" dt="2023-09-17T02:34:52.464" v="14874" actId="164"/>
          <ac:cxnSpMkLst>
            <pc:docMk/>
            <pc:sldMk cId="1107019328" sldId="258"/>
            <ac:cxnSpMk id="21" creationId="{31171D03-164D-031E-C599-0C5B04CDC278}"/>
          </ac:cxnSpMkLst>
        </pc:cxnChg>
        <pc:cxnChg chg="add mod">
          <ac:chgData name="Thomas Braxton" userId="54eaa51cf7cbcdad" providerId="LiveId" clId="{B5681447-5ABA-43FF-873A-E85749DBE064}" dt="2023-09-17T02:34:52.464" v="14874" actId="164"/>
          <ac:cxnSpMkLst>
            <pc:docMk/>
            <pc:sldMk cId="1107019328" sldId="258"/>
            <ac:cxnSpMk id="29" creationId="{7CC430B9-72B7-3F2A-8723-58B538B02506}"/>
          </ac:cxnSpMkLst>
        </pc:cxnChg>
        <pc:cxnChg chg="add mod">
          <ac:chgData name="Thomas Braxton" userId="54eaa51cf7cbcdad" providerId="LiveId" clId="{B5681447-5ABA-43FF-873A-E85749DBE064}" dt="2023-09-17T02:34:52.464" v="14874" actId="164"/>
          <ac:cxnSpMkLst>
            <pc:docMk/>
            <pc:sldMk cId="1107019328" sldId="258"/>
            <ac:cxnSpMk id="34" creationId="{01417842-3140-7E4D-71E8-EC65AE4E2713}"/>
          </ac:cxnSpMkLst>
        </pc:cxnChg>
      </pc:sldChg>
      <pc:sldChg chg="addSp modSp add mod ord">
        <pc:chgData name="Thomas Braxton" userId="54eaa51cf7cbcdad" providerId="LiveId" clId="{B5681447-5ABA-43FF-873A-E85749DBE064}" dt="2023-09-15T20:44:55.158" v="4736" actId="20577"/>
        <pc:sldMkLst>
          <pc:docMk/>
          <pc:sldMk cId="0" sldId="267"/>
        </pc:sldMkLst>
        <pc:spChg chg="add mod">
          <ac:chgData name="Thomas Braxton" userId="54eaa51cf7cbcdad" providerId="LiveId" clId="{B5681447-5ABA-43FF-873A-E85749DBE064}" dt="2023-09-13T22:11:36.056" v="3318" actId="1076"/>
          <ac:spMkLst>
            <pc:docMk/>
            <pc:sldMk cId="0" sldId="267"/>
            <ac:spMk id="2" creationId="{86076CA0-AD6A-5834-CB71-3D07BD54600F}"/>
          </ac:spMkLst>
        </pc:spChg>
        <pc:spChg chg="mod">
          <ac:chgData name="Thomas Braxton" userId="54eaa51cf7cbcdad" providerId="LiveId" clId="{B5681447-5ABA-43FF-873A-E85749DBE064}" dt="2023-09-15T20:44:21.685" v="4723" actId="20577"/>
          <ac:spMkLst>
            <pc:docMk/>
            <pc:sldMk cId="0" sldId="267"/>
            <ac:spMk id="4099" creationId="{FFDB2988-B3E5-9CBA-169E-F2C4C0E369BE}"/>
          </ac:spMkLst>
        </pc:spChg>
        <pc:spChg chg="mod">
          <ac:chgData name="Thomas Braxton" userId="54eaa51cf7cbcdad" providerId="LiveId" clId="{B5681447-5ABA-43FF-873A-E85749DBE064}" dt="2023-09-15T20:44:55.158" v="4736" actId="20577"/>
          <ac:spMkLst>
            <pc:docMk/>
            <pc:sldMk cId="0" sldId="267"/>
            <ac:spMk id="4100" creationId="{3C7878CB-0C69-6F14-AFF3-87450CACA93F}"/>
          </ac:spMkLst>
        </pc:spChg>
        <pc:spChg chg="mod">
          <ac:chgData name="Thomas Braxton" userId="54eaa51cf7cbcdad" providerId="LiveId" clId="{B5681447-5ABA-43FF-873A-E85749DBE064}" dt="2023-09-13T22:09:40.927" v="3290" actId="1076"/>
          <ac:spMkLst>
            <pc:docMk/>
            <pc:sldMk cId="0" sldId="267"/>
            <ac:spMk id="4101" creationId="{EA4E362B-F38E-3A88-8A7B-4694D09238FE}"/>
          </ac:spMkLst>
        </pc:spChg>
        <pc:spChg chg="mod">
          <ac:chgData name="Thomas Braxton" userId="54eaa51cf7cbcdad" providerId="LiveId" clId="{B5681447-5ABA-43FF-873A-E85749DBE064}" dt="2023-09-13T22:09:44.763" v="3291" actId="1076"/>
          <ac:spMkLst>
            <pc:docMk/>
            <pc:sldMk cId="0" sldId="267"/>
            <ac:spMk id="4102" creationId="{A30468E2-AB30-8B20-A5BD-E5886BF94510}"/>
          </ac:spMkLst>
        </pc:spChg>
        <pc:spChg chg="mod">
          <ac:chgData name="Thomas Braxton" userId="54eaa51cf7cbcdad" providerId="LiveId" clId="{B5681447-5ABA-43FF-873A-E85749DBE064}" dt="2023-09-13T22:09:49.462" v="3292" actId="1076"/>
          <ac:spMkLst>
            <pc:docMk/>
            <pc:sldMk cId="0" sldId="267"/>
            <ac:spMk id="4103" creationId="{BEABD49D-ECDD-6187-02DF-1920CE4219C1}"/>
          </ac:spMkLst>
        </pc:spChg>
        <pc:spChg chg="mod">
          <ac:chgData name="Thomas Braxton" userId="54eaa51cf7cbcdad" providerId="LiveId" clId="{B5681447-5ABA-43FF-873A-E85749DBE064}" dt="2023-09-13T22:10:57.354" v="3303" actId="113"/>
          <ac:spMkLst>
            <pc:docMk/>
            <pc:sldMk cId="0" sldId="267"/>
            <ac:spMk id="4104" creationId="{A16836E4-64BC-5A39-F265-1ECACB167F01}"/>
          </ac:spMkLst>
        </pc:spChg>
        <pc:spChg chg="mod">
          <ac:chgData name="Thomas Braxton" userId="54eaa51cf7cbcdad" providerId="LiveId" clId="{B5681447-5ABA-43FF-873A-E85749DBE064}" dt="2023-09-13T22:11:02.807" v="3304" actId="113"/>
          <ac:spMkLst>
            <pc:docMk/>
            <pc:sldMk cId="0" sldId="267"/>
            <ac:spMk id="4105" creationId="{86D84409-3653-8236-FD0E-8FAEF998CD8D}"/>
          </ac:spMkLst>
        </pc:spChg>
        <pc:spChg chg="mod">
          <ac:chgData name="Thomas Braxton" userId="54eaa51cf7cbcdad" providerId="LiveId" clId="{B5681447-5ABA-43FF-873A-E85749DBE064}" dt="2023-09-13T22:11:08.464" v="3305" actId="113"/>
          <ac:spMkLst>
            <pc:docMk/>
            <pc:sldMk cId="0" sldId="267"/>
            <ac:spMk id="4106" creationId="{191998E4-A195-5984-5B01-6EEC2A2022CD}"/>
          </ac:spMkLst>
        </pc:spChg>
        <pc:spChg chg="mod">
          <ac:chgData name="Thomas Braxton" userId="54eaa51cf7cbcdad" providerId="LiveId" clId="{B5681447-5ABA-43FF-873A-E85749DBE064}" dt="2023-09-13T22:09:56.417" v="3295" actId="14100"/>
          <ac:spMkLst>
            <pc:docMk/>
            <pc:sldMk cId="0" sldId="267"/>
            <ac:spMk id="4107" creationId="{51C1BB57-7CF3-B532-D726-53FD070A3C34}"/>
          </ac:spMkLst>
        </pc:spChg>
        <pc:spChg chg="mod">
          <ac:chgData name="Thomas Braxton" userId="54eaa51cf7cbcdad" providerId="LiveId" clId="{B5681447-5ABA-43FF-873A-E85749DBE064}" dt="2023-09-13T22:09:57.832" v="3296" actId="1076"/>
          <ac:spMkLst>
            <pc:docMk/>
            <pc:sldMk cId="0" sldId="267"/>
            <ac:spMk id="4108" creationId="{EC51E596-A717-84F9-5E5E-1BCB6D411BFA}"/>
          </ac:spMkLst>
        </pc:spChg>
      </pc:sldChg>
      <pc:sldChg chg="addSp delSp modSp add mod modAnim">
        <pc:chgData name="Thomas Braxton" userId="54eaa51cf7cbcdad" providerId="LiveId" clId="{B5681447-5ABA-43FF-873A-E85749DBE064}" dt="2023-09-17T02:40:33.873" v="15002" actId="20577"/>
        <pc:sldMkLst>
          <pc:docMk/>
          <pc:sldMk cId="0" sldId="280"/>
        </pc:sldMkLst>
        <pc:spChg chg="del mod">
          <ac:chgData name="Thomas Braxton" userId="54eaa51cf7cbcdad" providerId="LiveId" clId="{B5681447-5ABA-43FF-873A-E85749DBE064}" dt="2023-09-13T21:13:21.669" v="2999" actId="21"/>
          <ac:spMkLst>
            <pc:docMk/>
            <pc:sldMk cId="0" sldId="280"/>
            <ac:spMk id="2" creationId="{322F3CF1-3B8F-FB67-A9CC-370DFDDEF8F0}"/>
          </ac:spMkLst>
        </pc:spChg>
        <pc:spChg chg="add mod">
          <ac:chgData name="Thomas Braxton" userId="54eaa51cf7cbcdad" providerId="LiveId" clId="{B5681447-5ABA-43FF-873A-E85749DBE064}" dt="2023-09-17T02:39:43.025" v="14968" actId="1076"/>
          <ac:spMkLst>
            <pc:docMk/>
            <pc:sldMk cId="0" sldId="280"/>
            <ac:spMk id="2" creationId="{B0C758CC-6F98-A4CD-BE39-74EEF4A7732C}"/>
          </ac:spMkLst>
        </pc:spChg>
        <pc:spChg chg="add mod">
          <ac:chgData name="Thomas Braxton" userId="54eaa51cf7cbcdad" providerId="LiveId" clId="{B5681447-5ABA-43FF-873A-E85749DBE064}" dt="2023-09-17T02:40:33.873" v="15002" actId="20577"/>
          <ac:spMkLst>
            <pc:docMk/>
            <pc:sldMk cId="0" sldId="280"/>
            <ac:spMk id="3" creationId="{D2D4CC5B-E168-DDF7-1B77-BEE8F168E128}"/>
          </ac:spMkLst>
        </pc:spChg>
        <pc:spChg chg="mod">
          <ac:chgData name="Thomas Braxton" userId="54eaa51cf7cbcdad" providerId="LiveId" clId="{B5681447-5ABA-43FF-873A-E85749DBE064}" dt="2023-09-15T03:10:29.023" v="4322" actId="255"/>
          <ac:spMkLst>
            <pc:docMk/>
            <pc:sldMk cId="0" sldId="280"/>
            <ac:spMk id="6146" creationId="{2E25EB0C-F9D7-F786-C430-BD2DD0BB8F36}"/>
          </ac:spMkLst>
        </pc:spChg>
        <pc:spChg chg="mod">
          <ac:chgData name="Thomas Braxton" userId="54eaa51cf7cbcdad" providerId="LiveId" clId="{B5681447-5ABA-43FF-873A-E85749DBE064}" dt="2023-09-17T02:39:57.366" v="14969" actId="1076"/>
          <ac:spMkLst>
            <pc:docMk/>
            <pc:sldMk cId="0" sldId="280"/>
            <ac:spMk id="6148" creationId="{6C182A88-A9EA-5C06-B8AC-818122138DF7}"/>
          </ac:spMkLst>
        </pc:spChg>
        <pc:spChg chg="mod">
          <ac:chgData name="Thomas Braxton" userId="54eaa51cf7cbcdad" providerId="LiveId" clId="{B5681447-5ABA-43FF-873A-E85749DBE064}" dt="2023-09-17T02:38:38.427" v="14927" actId="1076"/>
          <ac:spMkLst>
            <pc:docMk/>
            <pc:sldMk cId="0" sldId="280"/>
            <ac:spMk id="6149" creationId="{5CEC274F-9ED1-E4C8-018B-34C65B282D57}"/>
          </ac:spMkLst>
        </pc:spChg>
        <pc:picChg chg="mod">
          <ac:chgData name="Thomas Braxton" userId="54eaa51cf7cbcdad" providerId="LiveId" clId="{B5681447-5ABA-43FF-873A-E85749DBE064}" dt="2023-09-17T02:39:36.960" v="14967" actId="14100"/>
          <ac:picMkLst>
            <pc:docMk/>
            <pc:sldMk cId="0" sldId="280"/>
            <ac:picMk id="6147" creationId="{F1D38448-AB43-69AD-92B8-BBBAB885BE0B}"/>
          </ac:picMkLst>
        </pc:picChg>
        <pc:picChg chg="mod">
          <ac:chgData name="Thomas Braxton" userId="54eaa51cf7cbcdad" providerId="LiveId" clId="{B5681447-5ABA-43FF-873A-E85749DBE064}" dt="2023-09-15T03:10:34.336" v="4323" actId="1076"/>
          <ac:picMkLst>
            <pc:docMk/>
            <pc:sldMk cId="0" sldId="280"/>
            <ac:picMk id="6150" creationId="{0C447E81-3FEA-6B49-AE9D-3DF9394C913A}"/>
          </ac:picMkLst>
        </pc:picChg>
      </pc:sldChg>
      <pc:sldChg chg="addSp delSp modSp new mod">
        <pc:chgData name="Thomas Braxton" userId="54eaa51cf7cbcdad" providerId="LiveId" clId="{B5681447-5ABA-43FF-873A-E85749DBE064}" dt="2023-09-17T02:38:22.140" v="14926" actId="1076"/>
        <pc:sldMkLst>
          <pc:docMk/>
          <pc:sldMk cId="1105063315" sldId="281"/>
        </pc:sldMkLst>
        <pc:spChg chg="add mod">
          <ac:chgData name="Thomas Braxton" userId="54eaa51cf7cbcdad" providerId="LiveId" clId="{B5681447-5ABA-43FF-873A-E85749DBE064}" dt="2023-09-15T03:02:49.699" v="4221" actId="207"/>
          <ac:spMkLst>
            <pc:docMk/>
            <pc:sldMk cId="1105063315" sldId="281"/>
            <ac:spMk id="2" creationId="{E254B059-CBFB-705C-7F2F-0808B5F32296}"/>
          </ac:spMkLst>
        </pc:spChg>
        <pc:spChg chg="add mod">
          <ac:chgData name="Thomas Braxton" userId="54eaa51cf7cbcdad" providerId="LiveId" clId="{B5681447-5ABA-43FF-873A-E85749DBE064}" dt="2023-09-16T20:04:32.038" v="6331" actId="20577"/>
          <ac:spMkLst>
            <pc:docMk/>
            <pc:sldMk cId="1105063315" sldId="281"/>
            <ac:spMk id="3" creationId="{4A835113-0C56-2326-780B-44C19202DAC6}"/>
          </ac:spMkLst>
        </pc:spChg>
        <pc:spChg chg="add del mod">
          <ac:chgData name="Thomas Braxton" userId="54eaa51cf7cbcdad" providerId="LiveId" clId="{B5681447-5ABA-43FF-873A-E85749DBE064}" dt="2023-09-13T18:53:09.839" v="1287"/>
          <ac:spMkLst>
            <pc:docMk/>
            <pc:sldMk cId="1105063315" sldId="281"/>
            <ac:spMk id="4" creationId="{99DDE047-D80E-FD6B-54D7-35F88AFD8931}"/>
          </ac:spMkLst>
        </pc:spChg>
        <pc:spChg chg="add mod">
          <ac:chgData name="Thomas Braxton" userId="54eaa51cf7cbcdad" providerId="LiveId" clId="{B5681447-5ABA-43FF-873A-E85749DBE064}" dt="2023-09-17T02:27:47.938" v="14721" actId="1076"/>
          <ac:spMkLst>
            <pc:docMk/>
            <pc:sldMk cId="1105063315" sldId="281"/>
            <ac:spMk id="4" creationId="{E988FEBB-B871-818F-46D7-95BDF685FA2D}"/>
          </ac:spMkLst>
        </pc:spChg>
        <pc:spChg chg="add mod">
          <ac:chgData name="Thomas Braxton" userId="54eaa51cf7cbcdad" providerId="LiveId" clId="{B5681447-5ABA-43FF-873A-E85749DBE064}" dt="2023-09-13T20:06:13.147" v="1752" actId="1076"/>
          <ac:spMkLst>
            <pc:docMk/>
            <pc:sldMk cId="1105063315" sldId="281"/>
            <ac:spMk id="5" creationId="{92B1D375-31DE-F92B-3FAE-45BD28FCBEFD}"/>
          </ac:spMkLst>
        </pc:spChg>
        <pc:spChg chg="add mod">
          <ac:chgData name="Thomas Braxton" userId="54eaa51cf7cbcdad" providerId="LiveId" clId="{B5681447-5ABA-43FF-873A-E85749DBE064}" dt="2023-09-17T02:28:33.792" v="14763" actId="20577"/>
          <ac:spMkLst>
            <pc:docMk/>
            <pc:sldMk cId="1105063315" sldId="281"/>
            <ac:spMk id="6" creationId="{3D8FF566-7D43-A484-AAEB-59036D2ECC74}"/>
          </ac:spMkLst>
        </pc:spChg>
        <pc:spChg chg="add mod">
          <ac:chgData name="Thomas Braxton" userId="54eaa51cf7cbcdad" providerId="LiveId" clId="{B5681447-5ABA-43FF-873A-E85749DBE064}" dt="2023-09-17T02:29:31.412" v="14788" actId="1076"/>
          <ac:spMkLst>
            <pc:docMk/>
            <pc:sldMk cId="1105063315" sldId="281"/>
            <ac:spMk id="7" creationId="{E7C8CA18-DF1C-C384-E207-6866DD462AEE}"/>
          </ac:spMkLst>
        </pc:spChg>
        <pc:spChg chg="add mod">
          <ac:chgData name="Thomas Braxton" userId="54eaa51cf7cbcdad" providerId="LiveId" clId="{B5681447-5ABA-43FF-873A-E85749DBE064}" dt="2023-09-17T02:38:22.140" v="14926" actId="1076"/>
          <ac:spMkLst>
            <pc:docMk/>
            <pc:sldMk cId="1105063315" sldId="281"/>
            <ac:spMk id="8" creationId="{7D3B605D-9EC4-92A7-1EAE-1E525DAC824A}"/>
          </ac:spMkLst>
        </pc:spChg>
        <pc:picChg chg="add del mod modCrop">
          <ac:chgData name="Thomas Braxton" userId="54eaa51cf7cbcdad" providerId="LiveId" clId="{B5681447-5ABA-43FF-873A-E85749DBE064}" dt="2023-09-13T20:00:09.003" v="1670" actId="21"/>
          <ac:picMkLst>
            <pc:docMk/>
            <pc:sldMk cId="1105063315" sldId="281"/>
            <ac:picMk id="7" creationId="{0337EADF-9A0C-9F92-6988-46227A1D9EB8}"/>
          </ac:picMkLst>
        </pc:picChg>
        <pc:picChg chg="add mod modCrop">
          <ac:chgData name="Thomas Braxton" userId="54eaa51cf7cbcdad" providerId="LiveId" clId="{B5681447-5ABA-43FF-873A-E85749DBE064}" dt="2023-09-17T02:27:55.484" v="14722" actId="1076"/>
          <ac:picMkLst>
            <pc:docMk/>
            <pc:sldMk cId="1105063315" sldId="281"/>
            <ac:picMk id="9" creationId="{5359EE6C-1FC5-4539-CE2E-8D7B0183D48D}"/>
          </ac:picMkLst>
        </pc:picChg>
        <pc:picChg chg="add mod modCrop">
          <ac:chgData name="Thomas Braxton" userId="54eaa51cf7cbcdad" providerId="LiveId" clId="{B5681447-5ABA-43FF-873A-E85749DBE064}" dt="2023-09-17T02:28:50.603" v="14764" actId="1076"/>
          <ac:picMkLst>
            <pc:docMk/>
            <pc:sldMk cId="1105063315" sldId="281"/>
            <ac:picMk id="11" creationId="{9932FBBF-9F00-EE93-2530-116F180D399C}"/>
          </ac:picMkLst>
        </pc:picChg>
        <pc:picChg chg="add mod modCrop">
          <ac:chgData name="Thomas Braxton" userId="54eaa51cf7cbcdad" providerId="LiveId" clId="{B5681447-5ABA-43FF-873A-E85749DBE064}" dt="2023-09-17T02:28:54.517" v="14765" actId="1076"/>
          <ac:picMkLst>
            <pc:docMk/>
            <pc:sldMk cId="1105063315" sldId="281"/>
            <ac:picMk id="13" creationId="{ADB6BB6C-7213-58F4-1940-254B845B082E}"/>
          </ac:picMkLst>
        </pc:picChg>
        <pc:picChg chg="add mod">
          <ac:chgData name="Thomas Braxton" userId="54eaa51cf7cbcdad" providerId="LiveId" clId="{B5681447-5ABA-43FF-873A-E85749DBE064}" dt="2023-09-17T02:25:54.189" v="14689" actId="1076"/>
          <ac:picMkLst>
            <pc:docMk/>
            <pc:sldMk cId="1105063315" sldId="281"/>
            <ac:picMk id="15" creationId="{083FFC9E-A9F7-E5D2-A356-2EE1A98ECE7C}"/>
          </ac:picMkLst>
        </pc:picChg>
      </pc:sldChg>
      <pc:sldChg chg="addSp delSp modSp new mod">
        <pc:chgData name="Thomas Braxton" userId="54eaa51cf7cbcdad" providerId="LiveId" clId="{B5681447-5ABA-43FF-873A-E85749DBE064}" dt="2023-09-21T16:03:43.477" v="23047" actId="255"/>
        <pc:sldMkLst>
          <pc:docMk/>
          <pc:sldMk cId="1360434932" sldId="282"/>
        </pc:sldMkLst>
        <pc:spChg chg="add mod">
          <ac:chgData name="Thomas Braxton" userId="54eaa51cf7cbcdad" providerId="LiveId" clId="{B5681447-5ABA-43FF-873A-E85749DBE064}" dt="2023-09-15T03:08:35.268" v="4313" actId="255"/>
          <ac:spMkLst>
            <pc:docMk/>
            <pc:sldMk cId="1360434932" sldId="282"/>
            <ac:spMk id="2" creationId="{4F4B4176-0862-9361-3F61-4A732BDCFAF8}"/>
          </ac:spMkLst>
        </pc:spChg>
        <pc:spChg chg="add mod">
          <ac:chgData name="Thomas Braxton" userId="54eaa51cf7cbcdad" providerId="LiveId" clId="{B5681447-5ABA-43FF-873A-E85749DBE064}" dt="2023-09-21T16:02:42.564" v="23039" actId="255"/>
          <ac:spMkLst>
            <pc:docMk/>
            <pc:sldMk cId="1360434932" sldId="282"/>
            <ac:spMk id="3" creationId="{E7CEF124-8046-5B31-4693-AFF3633112D9}"/>
          </ac:spMkLst>
        </pc:spChg>
        <pc:spChg chg="add mod">
          <ac:chgData name="Thomas Braxton" userId="54eaa51cf7cbcdad" providerId="LiveId" clId="{B5681447-5ABA-43FF-873A-E85749DBE064}" dt="2023-09-21T16:03:43.477" v="23047" actId="255"/>
          <ac:spMkLst>
            <pc:docMk/>
            <pc:sldMk cId="1360434932" sldId="282"/>
            <ac:spMk id="6" creationId="{1F66F53E-EDFA-A0C7-8D1A-D63A235BAC86}"/>
          </ac:spMkLst>
        </pc:spChg>
        <pc:picChg chg="add del mod">
          <ac:chgData name="Thomas Braxton" userId="54eaa51cf7cbcdad" providerId="LiveId" clId="{B5681447-5ABA-43FF-873A-E85749DBE064}" dt="2023-09-13T20:14:10.371" v="1861" actId="21"/>
          <ac:picMkLst>
            <pc:docMk/>
            <pc:sldMk cId="1360434932" sldId="282"/>
            <ac:picMk id="3" creationId="{7CEF4602-DC33-503D-B9B2-CB546EBF453E}"/>
          </ac:picMkLst>
        </pc:picChg>
        <pc:picChg chg="add mod modCrop">
          <ac:chgData name="Thomas Braxton" userId="54eaa51cf7cbcdad" providerId="LiveId" clId="{B5681447-5ABA-43FF-873A-E85749DBE064}" dt="2023-09-13T20:30:24.920" v="2651" actId="14100"/>
          <ac:picMkLst>
            <pc:docMk/>
            <pc:sldMk cId="1360434932" sldId="282"/>
            <ac:picMk id="5" creationId="{952205EA-C574-D30C-BF08-1A3C9B965D7E}"/>
          </ac:picMkLst>
        </pc:picChg>
      </pc:sldChg>
      <pc:sldChg chg="addSp delSp modSp new mod ord">
        <pc:chgData name="Thomas Braxton" userId="54eaa51cf7cbcdad" providerId="LiveId" clId="{B5681447-5ABA-43FF-873A-E85749DBE064}" dt="2023-09-21T16:06:34.054" v="23060" actId="20577"/>
        <pc:sldMkLst>
          <pc:docMk/>
          <pc:sldMk cId="2580774977" sldId="283"/>
        </pc:sldMkLst>
        <pc:spChg chg="add del mod">
          <ac:chgData name="Thomas Braxton" userId="54eaa51cf7cbcdad" providerId="LiveId" clId="{B5681447-5ABA-43FF-873A-E85749DBE064}" dt="2023-09-16T20:38:09.034" v="6503" actId="21"/>
          <ac:spMkLst>
            <pc:docMk/>
            <pc:sldMk cId="2580774977" sldId="283"/>
            <ac:spMk id="2" creationId="{D0A1A372-F835-BA32-3DED-ED551F117AAD}"/>
          </ac:spMkLst>
        </pc:spChg>
        <pc:spChg chg="add del mod">
          <ac:chgData name="Thomas Braxton" userId="54eaa51cf7cbcdad" providerId="LiveId" clId="{B5681447-5ABA-43FF-873A-E85749DBE064}" dt="2023-09-16T20:35:05.622" v="6368"/>
          <ac:spMkLst>
            <pc:docMk/>
            <pc:sldMk cId="2580774977" sldId="283"/>
            <ac:spMk id="3" creationId="{07F4D9A5-A184-A467-5F30-386E1631A1A7}"/>
          </ac:spMkLst>
        </pc:spChg>
        <pc:spChg chg="add mod">
          <ac:chgData name="Thomas Braxton" userId="54eaa51cf7cbcdad" providerId="LiveId" clId="{B5681447-5ABA-43FF-873A-E85749DBE064}" dt="2023-09-21T16:06:34.054" v="23060" actId="20577"/>
          <ac:spMkLst>
            <pc:docMk/>
            <pc:sldMk cId="2580774977" sldId="283"/>
            <ac:spMk id="4" creationId="{5E1B9F39-34A8-1834-FB9B-412B92674C8B}"/>
          </ac:spMkLst>
        </pc:spChg>
        <pc:spChg chg="add mod">
          <ac:chgData name="Thomas Braxton" userId="54eaa51cf7cbcdad" providerId="LiveId" clId="{B5681447-5ABA-43FF-873A-E85749DBE064}" dt="2023-09-17T02:51:33.546" v="15127" actId="1076"/>
          <ac:spMkLst>
            <pc:docMk/>
            <pc:sldMk cId="2580774977" sldId="283"/>
            <ac:spMk id="13" creationId="{456373FD-3432-8E2D-2163-CDD2BF776387}"/>
          </ac:spMkLst>
        </pc:spChg>
        <pc:spChg chg="add mod">
          <ac:chgData name="Thomas Braxton" userId="54eaa51cf7cbcdad" providerId="LiveId" clId="{B5681447-5ABA-43FF-873A-E85749DBE064}" dt="2023-09-17T02:51:05.481" v="15123" actId="1076"/>
          <ac:spMkLst>
            <pc:docMk/>
            <pc:sldMk cId="2580774977" sldId="283"/>
            <ac:spMk id="14" creationId="{39EE2D59-9000-150E-D6BA-8B95BD7BEB51}"/>
          </ac:spMkLst>
        </pc:spChg>
        <pc:spChg chg="add del">
          <ac:chgData name="Thomas Braxton" userId="54eaa51cf7cbcdad" providerId="LiveId" clId="{B5681447-5ABA-43FF-873A-E85749DBE064}" dt="2023-09-17T02:48:34.464" v="15099" actId="11529"/>
          <ac:spMkLst>
            <pc:docMk/>
            <pc:sldMk cId="2580774977" sldId="283"/>
            <ac:spMk id="15" creationId="{F30203D5-11B8-C3D4-1670-FF21F84EBB7F}"/>
          </ac:spMkLst>
        </pc:spChg>
        <pc:spChg chg="add mod">
          <ac:chgData name="Thomas Braxton" userId="54eaa51cf7cbcdad" providerId="LiveId" clId="{B5681447-5ABA-43FF-873A-E85749DBE064}" dt="2023-09-17T02:51:10.753" v="15124" actId="1076"/>
          <ac:spMkLst>
            <pc:docMk/>
            <pc:sldMk cId="2580774977" sldId="283"/>
            <ac:spMk id="16" creationId="{2DC676AF-5133-4E18-52DC-B25FE7340F8F}"/>
          </ac:spMkLst>
        </pc:spChg>
        <pc:spChg chg="add mod">
          <ac:chgData name="Thomas Braxton" userId="54eaa51cf7cbcdad" providerId="LiveId" clId="{B5681447-5ABA-43FF-873A-E85749DBE064}" dt="2023-09-17T02:51:40.111" v="15128" actId="1076"/>
          <ac:spMkLst>
            <pc:docMk/>
            <pc:sldMk cId="2580774977" sldId="283"/>
            <ac:spMk id="17" creationId="{B2977FD6-1091-7FC3-1216-FBC9C740FDAF}"/>
          </ac:spMkLst>
        </pc:spChg>
        <pc:spChg chg="add mod">
          <ac:chgData name="Thomas Braxton" userId="54eaa51cf7cbcdad" providerId="LiveId" clId="{B5681447-5ABA-43FF-873A-E85749DBE064}" dt="2023-09-17T02:52:43.472" v="15144" actId="1076"/>
          <ac:spMkLst>
            <pc:docMk/>
            <pc:sldMk cId="2580774977" sldId="283"/>
            <ac:spMk id="18" creationId="{5DB866F0-D5A6-16A7-CA8C-713670DFAAEE}"/>
          </ac:spMkLst>
        </pc:spChg>
        <pc:spChg chg="add mod">
          <ac:chgData name="Thomas Braxton" userId="54eaa51cf7cbcdad" providerId="LiveId" clId="{B5681447-5ABA-43FF-873A-E85749DBE064}" dt="2023-09-17T02:53:52.083" v="15190" actId="14100"/>
          <ac:spMkLst>
            <pc:docMk/>
            <pc:sldMk cId="2580774977" sldId="283"/>
            <ac:spMk id="19" creationId="{BC732F84-D7A0-D9AF-8002-7A7B8001052C}"/>
          </ac:spMkLst>
        </pc:spChg>
        <pc:picChg chg="add mod modCrop">
          <ac:chgData name="Thomas Braxton" userId="54eaa51cf7cbcdad" providerId="LiveId" clId="{B5681447-5ABA-43FF-873A-E85749DBE064}" dt="2023-09-17T02:44:18.846" v="15029" actId="14100"/>
          <ac:picMkLst>
            <pc:docMk/>
            <pc:sldMk cId="2580774977" sldId="283"/>
            <ac:picMk id="6" creationId="{5478F9BD-3336-60C6-789D-3CC515CBC2CC}"/>
          </ac:picMkLst>
        </pc:picChg>
        <pc:picChg chg="add mod modCrop">
          <ac:chgData name="Thomas Braxton" userId="54eaa51cf7cbcdad" providerId="LiveId" clId="{B5681447-5ABA-43FF-873A-E85749DBE064}" dt="2023-09-17T02:51:56.538" v="15129" actId="732"/>
          <ac:picMkLst>
            <pc:docMk/>
            <pc:sldMk cId="2580774977" sldId="283"/>
            <ac:picMk id="8" creationId="{134FE536-E7C1-5638-32B0-EE663076C6D8}"/>
          </ac:picMkLst>
        </pc:picChg>
        <pc:picChg chg="add mod modCrop">
          <ac:chgData name="Thomas Braxton" userId="54eaa51cf7cbcdad" providerId="LiveId" clId="{B5681447-5ABA-43FF-873A-E85749DBE064}" dt="2023-09-17T02:44:05.155" v="15028" actId="732"/>
          <ac:picMkLst>
            <pc:docMk/>
            <pc:sldMk cId="2580774977" sldId="283"/>
            <ac:picMk id="10" creationId="{121F15E6-326C-F3B0-F11B-3E9018C2B911}"/>
          </ac:picMkLst>
        </pc:picChg>
        <pc:picChg chg="add mod modCrop">
          <ac:chgData name="Thomas Braxton" userId="54eaa51cf7cbcdad" providerId="LiveId" clId="{B5681447-5ABA-43FF-873A-E85749DBE064}" dt="2023-09-17T02:46:21.936" v="15058" actId="1076"/>
          <ac:picMkLst>
            <pc:docMk/>
            <pc:sldMk cId="2580774977" sldId="283"/>
            <ac:picMk id="12" creationId="{B5D4305E-2ADF-6E4A-D807-7BA5EFCB8354}"/>
          </ac:picMkLst>
        </pc:picChg>
      </pc:sldChg>
      <pc:sldChg chg="addSp delSp modSp add mod">
        <pc:chgData name="Thomas Braxton" userId="54eaa51cf7cbcdad" providerId="LiveId" clId="{B5681447-5ABA-43FF-873A-E85749DBE064}" dt="2023-09-17T02:43:25.059" v="15027" actId="1076"/>
        <pc:sldMkLst>
          <pc:docMk/>
          <pc:sldMk cId="0" sldId="285"/>
        </pc:sldMkLst>
        <pc:spChg chg="mod">
          <ac:chgData name="Thomas Braxton" userId="54eaa51cf7cbcdad" providerId="LiveId" clId="{B5681447-5ABA-43FF-873A-E85749DBE064}" dt="2023-09-13T21:33:39.985" v="3163" actId="20577"/>
          <ac:spMkLst>
            <pc:docMk/>
            <pc:sldMk cId="0" sldId="285"/>
            <ac:spMk id="3" creationId="{76F9E776-690C-6F63-F5DA-0D77562EE36B}"/>
          </ac:spMkLst>
        </pc:spChg>
        <pc:spChg chg="add mod">
          <ac:chgData name="Thomas Braxton" userId="54eaa51cf7cbcdad" providerId="LiveId" clId="{B5681447-5ABA-43FF-873A-E85749DBE064}" dt="2023-09-17T02:43:25.059" v="15027" actId="1076"/>
          <ac:spMkLst>
            <pc:docMk/>
            <pc:sldMk cId="0" sldId="285"/>
            <ac:spMk id="4" creationId="{03F04F47-808C-DD12-1061-2F0AC4F15AB4}"/>
          </ac:spMkLst>
        </pc:spChg>
        <pc:spChg chg="add del mod">
          <ac:chgData name="Thomas Braxton" userId="54eaa51cf7cbcdad" providerId="LiveId" clId="{B5681447-5ABA-43FF-873A-E85749DBE064}" dt="2023-09-15T20:42:24.609" v="4680" actId="20577"/>
          <ac:spMkLst>
            <pc:docMk/>
            <pc:sldMk cId="0" sldId="285"/>
            <ac:spMk id="7173" creationId="{FF1E00C0-025F-0F39-617B-2F18F16FF996}"/>
          </ac:spMkLst>
        </pc:spChg>
        <pc:picChg chg="add del mod">
          <ac:chgData name="Thomas Braxton" userId="54eaa51cf7cbcdad" providerId="LiveId" clId="{B5681447-5ABA-43FF-873A-E85749DBE064}" dt="2023-09-13T22:05:41.693" v="3170" actId="1076"/>
          <ac:picMkLst>
            <pc:docMk/>
            <pc:sldMk cId="0" sldId="285"/>
            <ac:picMk id="7172" creationId="{5D5D6AC3-D704-C3EE-4C84-F3ED46FDB005}"/>
          </ac:picMkLst>
        </pc:picChg>
        <pc:picChg chg="mod">
          <ac:chgData name="Thomas Braxton" userId="54eaa51cf7cbcdad" providerId="LiveId" clId="{B5681447-5ABA-43FF-873A-E85749DBE064}" dt="2023-09-17T02:41:02.977" v="15003" actId="1076"/>
          <ac:picMkLst>
            <pc:docMk/>
            <pc:sldMk cId="0" sldId="285"/>
            <ac:picMk id="7174" creationId="{F056924A-7897-DD71-C540-70DD0B578E30}"/>
          </ac:picMkLst>
        </pc:picChg>
      </pc:sldChg>
      <pc:sldChg chg="addSp delSp modSp new mod">
        <pc:chgData name="Thomas Braxton" userId="54eaa51cf7cbcdad" providerId="LiveId" clId="{B5681447-5ABA-43FF-873A-E85749DBE064}" dt="2023-09-18T04:09:15.233" v="19539" actId="14100"/>
        <pc:sldMkLst>
          <pc:docMk/>
          <pc:sldMk cId="579981153" sldId="286"/>
        </pc:sldMkLst>
        <pc:spChg chg="add mod">
          <ac:chgData name="Thomas Braxton" userId="54eaa51cf7cbcdad" providerId="LiveId" clId="{B5681447-5ABA-43FF-873A-E85749DBE064}" dt="2023-09-18T04:09:15.233" v="19539" actId="14100"/>
          <ac:spMkLst>
            <pc:docMk/>
            <pc:sldMk cId="579981153" sldId="286"/>
            <ac:spMk id="2" creationId="{385F69AF-1359-C27F-4EF1-E1A052519D6E}"/>
          </ac:spMkLst>
        </pc:spChg>
        <pc:spChg chg="add mod">
          <ac:chgData name="Thomas Braxton" userId="54eaa51cf7cbcdad" providerId="LiveId" clId="{B5681447-5ABA-43FF-873A-E85749DBE064}" dt="2023-09-15T02:50:42.438" v="3705" actId="14100"/>
          <ac:spMkLst>
            <pc:docMk/>
            <pc:sldMk cId="579981153" sldId="286"/>
            <ac:spMk id="15" creationId="{F4E9FE67-BFBD-F663-6EA4-786EAE4EA566}"/>
          </ac:spMkLst>
        </pc:spChg>
        <pc:picChg chg="add del mod modCrop">
          <ac:chgData name="Thomas Braxton" userId="54eaa51cf7cbcdad" providerId="LiveId" clId="{B5681447-5ABA-43FF-873A-E85749DBE064}" dt="2023-09-15T02:35:34.189" v="3514" actId="21"/>
          <ac:picMkLst>
            <pc:docMk/>
            <pc:sldMk cId="579981153" sldId="286"/>
            <ac:picMk id="4" creationId="{48A74B16-3862-08AC-35D7-0D7671212A8A}"/>
          </ac:picMkLst>
        </pc:picChg>
        <pc:picChg chg="add del mod">
          <ac:chgData name="Thomas Braxton" userId="54eaa51cf7cbcdad" providerId="LiveId" clId="{B5681447-5ABA-43FF-873A-E85749DBE064}" dt="2023-09-15T02:28:56.506" v="3507" actId="931"/>
          <ac:picMkLst>
            <pc:docMk/>
            <pc:sldMk cId="579981153" sldId="286"/>
            <ac:picMk id="6" creationId="{A44C9FED-4F21-BA0A-25CA-54568978177C}"/>
          </ac:picMkLst>
        </pc:picChg>
        <pc:picChg chg="add del mod">
          <ac:chgData name="Thomas Braxton" userId="54eaa51cf7cbcdad" providerId="LiveId" clId="{B5681447-5ABA-43FF-873A-E85749DBE064}" dt="2023-09-15T02:30:07.281" v="3509" actId="931"/>
          <ac:picMkLst>
            <pc:docMk/>
            <pc:sldMk cId="579981153" sldId="286"/>
            <ac:picMk id="8" creationId="{BE904147-87D1-791C-56B9-8507561F93B6}"/>
          </ac:picMkLst>
        </pc:picChg>
        <pc:picChg chg="add del mod">
          <ac:chgData name="Thomas Braxton" userId="54eaa51cf7cbcdad" providerId="LiveId" clId="{B5681447-5ABA-43FF-873A-E85749DBE064}" dt="2023-09-15T02:31:18.938" v="3513" actId="931"/>
          <ac:picMkLst>
            <pc:docMk/>
            <pc:sldMk cId="579981153" sldId="286"/>
            <ac:picMk id="10" creationId="{9880BF5A-08A3-5882-E1BC-B9675139079B}"/>
          </ac:picMkLst>
        </pc:picChg>
        <pc:picChg chg="add mod">
          <ac:chgData name="Thomas Braxton" userId="54eaa51cf7cbcdad" providerId="LiveId" clId="{B5681447-5ABA-43FF-873A-E85749DBE064}" dt="2023-09-15T02:49:28.713" v="3697" actId="1076"/>
          <ac:picMkLst>
            <pc:docMk/>
            <pc:sldMk cId="579981153" sldId="286"/>
            <ac:picMk id="12" creationId="{84EC5981-306E-2FB2-58DB-63D2EF2F1C6D}"/>
          </ac:picMkLst>
        </pc:picChg>
        <pc:picChg chg="add mod">
          <ac:chgData name="Thomas Braxton" userId="54eaa51cf7cbcdad" providerId="LiveId" clId="{B5681447-5ABA-43FF-873A-E85749DBE064}" dt="2023-09-15T02:49:31.487" v="3698" actId="1076"/>
          <ac:picMkLst>
            <pc:docMk/>
            <pc:sldMk cId="579981153" sldId="286"/>
            <ac:picMk id="14" creationId="{93EC1731-07C4-9214-5A4B-999621ED8B2A}"/>
          </ac:picMkLst>
        </pc:picChg>
        <pc:picChg chg="add mod modCrop">
          <ac:chgData name="Thomas Braxton" userId="54eaa51cf7cbcdad" providerId="LiveId" clId="{B5681447-5ABA-43FF-873A-E85749DBE064}" dt="2023-09-15T02:50:35.204" v="3703" actId="1076"/>
          <ac:picMkLst>
            <pc:docMk/>
            <pc:sldMk cId="579981153" sldId="286"/>
            <ac:picMk id="17" creationId="{78962E85-03DA-9669-069C-69CDC560A8D8}"/>
          </ac:picMkLst>
        </pc:picChg>
      </pc:sldChg>
      <pc:sldChg chg="addSp delSp modSp new del mod">
        <pc:chgData name="Thomas Braxton" userId="54eaa51cf7cbcdad" providerId="LiveId" clId="{B5681447-5ABA-43FF-873A-E85749DBE064}" dt="2023-09-21T19:22:46.593" v="25422" actId="2696"/>
        <pc:sldMkLst>
          <pc:docMk/>
          <pc:sldMk cId="3174121157" sldId="287"/>
        </pc:sldMkLst>
        <pc:spChg chg="add del mod">
          <ac:chgData name="Thomas Braxton" userId="54eaa51cf7cbcdad" providerId="LiveId" clId="{B5681447-5ABA-43FF-873A-E85749DBE064}" dt="2023-09-16T15:26:11.305" v="4797"/>
          <ac:spMkLst>
            <pc:docMk/>
            <pc:sldMk cId="3174121157" sldId="287"/>
            <ac:spMk id="2" creationId="{0C24106D-51B2-34DF-D6EC-58F351C73728}"/>
          </ac:spMkLst>
        </pc:spChg>
        <pc:spChg chg="add del mod">
          <ac:chgData name="Thomas Braxton" userId="54eaa51cf7cbcdad" providerId="LiveId" clId="{B5681447-5ABA-43FF-873A-E85749DBE064}" dt="2023-09-16T15:26:41.382" v="4800"/>
          <ac:spMkLst>
            <pc:docMk/>
            <pc:sldMk cId="3174121157" sldId="287"/>
            <ac:spMk id="3" creationId="{7F6585A1-885D-EAE0-F5B6-5446368A0081}"/>
          </ac:spMkLst>
        </pc:spChg>
        <pc:spChg chg="add mod">
          <ac:chgData name="Thomas Braxton" userId="54eaa51cf7cbcdad" providerId="LiveId" clId="{B5681447-5ABA-43FF-873A-E85749DBE064}" dt="2023-09-16T15:43:56.826" v="4989" actId="20577"/>
          <ac:spMkLst>
            <pc:docMk/>
            <pc:sldMk cId="3174121157" sldId="287"/>
            <ac:spMk id="4" creationId="{B5F3C44D-F826-C0E7-249D-B5F4AEC47149}"/>
          </ac:spMkLst>
        </pc:spChg>
      </pc:sldChg>
      <pc:sldChg chg="addSp modSp new del mod">
        <pc:chgData name="Thomas Braxton" userId="54eaa51cf7cbcdad" providerId="LiveId" clId="{B5681447-5ABA-43FF-873A-E85749DBE064}" dt="2023-09-21T19:23:17.541" v="25423" actId="2696"/>
        <pc:sldMkLst>
          <pc:docMk/>
          <pc:sldMk cId="2523774261" sldId="288"/>
        </pc:sldMkLst>
        <pc:spChg chg="add mod">
          <ac:chgData name="Thomas Braxton" userId="54eaa51cf7cbcdad" providerId="LiveId" clId="{B5681447-5ABA-43FF-873A-E85749DBE064}" dt="2023-09-16T15:46:21.136" v="5145" actId="20577"/>
          <ac:spMkLst>
            <pc:docMk/>
            <pc:sldMk cId="2523774261" sldId="288"/>
            <ac:spMk id="2" creationId="{284421F4-534C-1CF6-0812-82D19537B126}"/>
          </ac:spMkLst>
        </pc:spChg>
      </pc:sldChg>
      <pc:sldChg chg="addSp modSp new del mod">
        <pc:chgData name="Thomas Braxton" userId="54eaa51cf7cbcdad" providerId="LiveId" clId="{B5681447-5ABA-43FF-873A-E85749DBE064}" dt="2023-09-21T19:24:09.684" v="25424" actId="2696"/>
        <pc:sldMkLst>
          <pc:docMk/>
          <pc:sldMk cId="6770253" sldId="289"/>
        </pc:sldMkLst>
        <pc:spChg chg="add mod">
          <ac:chgData name="Thomas Braxton" userId="54eaa51cf7cbcdad" providerId="LiveId" clId="{B5681447-5ABA-43FF-873A-E85749DBE064}" dt="2023-09-16T15:51:09.283" v="5233" actId="20577"/>
          <ac:spMkLst>
            <pc:docMk/>
            <pc:sldMk cId="6770253" sldId="289"/>
            <ac:spMk id="2" creationId="{32AC7B5F-9E58-99EF-B593-9A0C2CD5CDE2}"/>
          </ac:spMkLst>
        </pc:spChg>
      </pc:sldChg>
      <pc:sldChg chg="addSp modSp new del mod">
        <pc:chgData name="Thomas Braxton" userId="54eaa51cf7cbcdad" providerId="LiveId" clId="{B5681447-5ABA-43FF-873A-E85749DBE064}" dt="2023-09-21T19:25:11.906" v="25427" actId="2696"/>
        <pc:sldMkLst>
          <pc:docMk/>
          <pc:sldMk cId="3940517949" sldId="290"/>
        </pc:sldMkLst>
        <pc:spChg chg="add mod">
          <ac:chgData name="Thomas Braxton" userId="54eaa51cf7cbcdad" providerId="LiveId" clId="{B5681447-5ABA-43FF-873A-E85749DBE064}" dt="2023-09-21T19:24:44.662" v="25426" actId="20577"/>
          <ac:spMkLst>
            <pc:docMk/>
            <pc:sldMk cId="3940517949" sldId="290"/>
            <ac:spMk id="2" creationId="{F44132E9-2086-0528-D6FD-4C6A256C2054}"/>
          </ac:spMkLst>
        </pc:spChg>
        <pc:spChg chg="add mod">
          <ac:chgData name="Thomas Braxton" userId="54eaa51cf7cbcdad" providerId="LiveId" clId="{B5681447-5ABA-43FF-873A-E85749DBE064}" dt="2023-09-21T16:47:53.971" v="23870" actId="1076"/>
          <ac:spMkLst>
            <pc:docMk/>
            <pc:sldMk cId="3940517949" sldId="290"/>
            <ac:spMk id="4" creationId="{01EB87DC-FD13-A065-CEDB-8F52878F503C}"/>
          </ac:spMkLst>
        </pc:spChg>
      </pc:sldChg>
      <pc:sldChg chg="addSp modSp new del mod">
        <pc:chgData name="Thomas Braxton" userId="54eaa51cf7cbcdad" providerId="LiveId" clId="{B5681447-5ABA-43FF-873A-E85749DBE064}" dt="2023-09-21T19:25:55.038" v="25431" actId="2696"/>
        <pc:sldMkLst>
          <pc:docMk/>
          <pc:sldMk cId="15361152" sldId="291"/>
        </pc:sldMkLst>
        <pc:spChg chg="add mod">
          <ac:chgData name="Thomas Braxton" userId="54eaa51cf7cbcdad" providerId="LiveId" clId="{B5681447-5ABA-43FF-873A-E85749DBE064}" dt="2023-09-21T19:25:37.394" v="25430" actId="20577"/>
          <ac:spMkLst>
            <pc:docMk/>
            <pc:sldMk cId="15361152" sldId="291"/>
            <ac:spMk id="2" creationId="{93DC4DEB-1AA1-AF9C-4535-D6629EE28FFE}"/>
          </ac:spMkLst>
        </pc:spChg>
      </pc:sldChg>
      <pc:sldChg chg="new del">
        <pc:chgData name="Thomas Braxton" userId="54eaa51cf7cbcdad" providerId="LiveId" clId="{B5681447-5ABA-43FF-873A-E85749DBE064}" dt="2023-09-16T19:48:45.628" v="5601" actId="680"/>
        <pc:sldMkLst>
          <pc:docMk/>
          <pc:sldMk cId="1055508717" sldId="292"/>
        </pc:sldMkLst>
      </pc:sldChg>
      <pc:sldChg chg="addSp modSp new del mod">
        <pc:chgData name="Thomas Braxton" userId="54eaa51cf7cbcdad" providerId="LiveId" clId="{B5681447-5ABA-43FF-873A-E85749DBE064}" dt="2023-09-21T19:26:33.079" v="25434" actId="2696"/>
        <pc:sldMkLst>
          <pc:docMk/>
          <pc:sldMk cId="3388518608" sldId="292"/>
        </pc:sldMkLst>
        <pc:spChg chg="add mod">
          <ac:chgData name="Thomas Braxton" userId="54eaa51cf7cbcdad" providerId="LiveId" clId="{B5681447-5ABA-43FF-873A-E85749DBE064}" dt="2023-09-21T19:26:08.643" v="25433" actId="20577"/>
          <ac:spMkLst>
            <pc:docMk/>
            <pc:sldMk cId="3388518608" sldId="292"/>
            <ac:spMk id="2" creationId="{72C5F35D-6D0B-2FD3-C027-7D7576428F44}"/>
          </ac:spMkLst>
        </pc:spChg>
      </pc:sldChg>
      <pc:sldChg chg="addSp modSp new del mod">
        <pc:chgData name="Thomas Braxton" userId="54eaa51cf7cbcdad" providerId="LiveId" clId="{B5681447-5ABA-43FF-873A-E85749DBE064}" dt="2023-09-21T19:26:38.458" v="25435" actId="2696"/>
        <pc:sldMkLst>
          <pc:docMk/>
          <pc:sldMk cId="3245596431" sldId="293"/>
        </pc:sldMkLst>
        <pc:spChg chg="add mod">
          <ac:chgData name="Thomas Braxton" userId="54eaa51cf7cbcdad" providerId="LiveId" clId="{B5681447-5ABA-43FF-873A-E85749DBE064}" dt="2023-09-16T19:58:34.839" v="6302" actId="21"/>
          <ac:spMkLst>
            <pc:docMk/>
            <pc:sldMk cId="3245596431" sldId="293"/>
            <ac:spMk id="2" creationId="{7095509D-7636-FFC6-59F3-041C4723F275}"/>
          </ac:spMkLst>
        </pc:spChg>
      </pc:sldChg>
      <pc:sldChg chg="addSp modSp new del mod">
        <pc:chgData name="Thomas Braxton" userId="54eaa51cf7cbcdad" providerId="LiveId" clId="{B5681447-5ABA-43FF-873A-E85749DBE064}" dt="2023-09-21T19:22:23.146" v="25421" actId="2696"/>
        <pc:sldMkLst>
          <pc:docMk/>
          <pc:sldMk cId="1583711980" sldId="294"/>
        </pc:sldMkLst>
        <pc:spChg chg="add mod">
          <ac:chgData name="Thomas Braxton" userId="54eaa51cf7cbcdad" providerId="LiveId" clId="{B5681447-5ABA-43FF-873A-E85749DBE064}" dt="2023-09-16T20:38:15.300" v="6505" actId="1076"/>
          <ac:spMkLst>
            <pc:docMk/>
            <pc:sldMk cId="1583711980" sldId="294"/>
            <ac:spMk id="2" creationId="{233480F7-6C98-8DDD-9AE4-F5870F8BA0F3}"/>
          </ac:spMkLst>
        </pc:spChg>
      </pc:sldChg>
      <pc:sldChg chg="addSp modSp new mod">
        <pc:chgData name="Thomas Braxton" userId="54eaa51cf7cbcdad" providerId="LiveId" clId="{B5681447-5ABA-43FF-873A-E85749DBE064}" dt="2023-09-17T02:58:30.854" v="15358" actId="1076"/>
        <pc:sldMkLst>
          <pc:docMk/>
          <pc:sldMk cId="2065411614" sldId="295"/>
        </pc:sldMkLst>
        <pc:spChg chg="add mod">
          <ac:chgData name="Thomas Braxton" userId="54eaa51cf7cbcdad" providerId="LiveId" clId="{B5681447-5ABA-43FF-873A-E85749DBE064}" dt="2023-09-16T21:50:00.171" v="7940" actId="1076"/>
          <ac:spMkLst>
            <pc:docMk/>
            <pc:sldMk cId="2065411614" sldId="295"/>
            <ac:spMk id="2" creationId="{7C7CABB3-BD3B-BC05-8F88-37DFBD8ABF81}"/>
          </ac:spMkLst>
        </pc:spChg>
        <pc:spChg chg="add mod">
          <ac:chgData name="Thomas Braxton" userId="54eaa51cf7cbcdad" providerId="LiveId" clId="{B5681447-5ABA-43FF-873A-E85749DBE064}" dt="2023-09-16T21:52:14.671" v="8040" actId="255"/>
          <ac:spMkLst>
            <pc:docMk/>
            <pc:sldMk cId="2065411614" sldId="295"/>
            <ac:spMk id="3" creationId="{3EBCF396-FE11-21CE-E0F4-EED43712EF75}"/>
          </ac:spMkLst>
        </pc:spChg>
        <pc:spChg chg="add mod">
          <ac:chgData name="Thomas Braxton" userId="54eaa51cf7cbcdad" providerId="LiveId" clId="{B5681447-5ABA-43FF-873A-E85749DBE064}" dt="2023-09-17T02:56:21.345" v="15287" actId="20577"/>
          <ac:spMkLst>
            <pc:docMk/>
            <pc:sldMk cId="2065411614" sldId="295"/>
            <ac:spMk id="10" creationId="{A3EF0FE5-F1BA-2989-3EAE-1F3CD1391FDF}"/>
          </ac:spMkLst>
        </pc:spChg>
        <pc:spChg chg="add mod">
          <ac:chgData name="Thomas Braxton" userId="54eaa51cf7cbcdad" providerId="LiveId" clId="{B5681447-5ABA-43FF-873A-E85749DBE064}" dt="2023-09-17T02:57:08.618" v="15310" actId="1076"/>
          <ac:spMkLst>
            <pc:docMk/>
            <pc:sldMk cId="2065411614" sldId="295"/>
            <ac:spMk id="11" creationId="{362E9609-1AE4-5886-0CD4-BAC183EEB588}"/>
          </ac:spMkLst>
        </pc:spChg>
        <pc:spChg chg="add mod">
          <ac:chgData name="Thomas Braxton" userId="54eaa51cf7cbcdad" providerId="LiveId" clId="{B5681447-5ABA-43FF-873A-E85749DBE064}" dt="2023-09-17T02:58:30.854" v="15358" actId="1076"/>
          <ac:spMkLst>
            <pc:docMk/>
            <pc:sldMk cId="2065411614" sldId="295"/>
            <ac:spMk id="12" creationId="{FA47EBDD-646D-23D5-65CB-AB58203C591A}"/>
          </ac:spMkLst>
        </pc:spChg>
        <pc:picChg chg="add mod">
          <ac:chgData name="Thomas Braxton" userId="54eaa51cf7cbcdad" providerId="LiveId" clId="{B5681447-5ABA-43FF-873A-E85749DBE064}" dt="2023-09-17T02:55:06.305" v="15204" actId="1076"/>
          <ac:picMkLst>
            <pc:docMk/>
            <pc:sldMk cId="2065411614" sldId="295"/>
            <ac:picMk id="5" creationId="{4A4F04D7-0BC7-E33E-4E65-1317EEA32426}"/>
          </ac:picMkLst>
        </pc:picChg>
        <pc:picChg chg="add mod modCrop">
          <ac:chgData name="Thomas Braxton" userId="54eaa51cf7cbcdad" providerId="LiveId" clId="{B5681447-5ABA-43FF-873A-E85749DBE064}" dt="2023-09-17T02:56:28.753" v="15288" actId="1076"/>
          <ac:picMkLst>
            <pc:docMk/>
            <pc:sldMk cId="2065411614" sldId="295"/>
            <ac:picMk id="7" creationId="{A496AEB1-D0AE-9FC3-FBDF-93C39375376A}"/>
          </ac:picMkLst>
        </pc:picChg>
        <pc:picChg chg="add mod">
          <ac:chgData name="Thomas Braxton" userId="54eaa51cf7cbcdad" providerId="LiveId" clId="{B5681447-5ABA-43FF-873A-E85749DBE064}" dt="2023-09-17T02:57:16.712" v="15311" actId="14100"/>
          <ac:picMkLst>
            <pc:docMk/>
            <pc:sldMk cId="2065411614" sldId="295"/>
            <ac:picMk id="9" creationId="{EAED7227-9ED6-95C1-5C4A-51B6E0367F91}"/>
          </ac:picMkLst>
        </pc:picChg>
      </pc:sldChg>
      <pc:sldChg chg="addSp delSp modSp new mod">
        <pc:chgData name="Thomas Braxton" userId="54eaa51cf7cbcdad" providerId="LiveId" clId="{B5681447-5ABA-43FF-873A-E85749DBE064}" dt="2023-09-17T03:04:54.030" v="15403" actId="20577"/>
        <pc:sldMkLst>
          <pc:docMk/>
          <pc:sldMk cId="1774550863" sldId="296"/>
        </pc:sldMkLst>
        <pc:spChg chg="add mod">
          <ac:chgData name="Thomas Braxton" userId="54eaa51cf7cbcdad" providerId="LiveId" clId="{B5681447-5ABA-43FF-873A-E85749DBE064}" dt="2023-09-16T22:08:21.653" v="9104" actId="1076"/>
          <ac:spMkLst>
            <pc:docMk/>
            <pc:sldMk cId="1774550863" sldId="296"/>
            <ac:spMk id="2" creationId="{33DB0E31-26D9-EC77-EB1E-B5C10361BD9D}"/>
          </ac:spMkLst>
        </pc:spChg>
        <pc:spChg chg="add mod">
          <ac:chgData name="Thomas Braxton" userId="54eaa51cf7cbcdad" providerId="LiveId" clId="{B5681447-5ABA-43FF-873A-E85749DBE064}" dt="2023-09-17T02:59:47.325" v="15374" actId="1076"/>
          <ac:spMkLst>
            <pc:docMk/>
            <pc:sldMk cId="1774550863" sldId="296"/>
            <ac:spMk id="3" creationId="{B4521EA8-057B-AE52-8C31-816F0BC8E5F4}"/>
          </ac:spMkLst>
        </pc:spChg>
        <pc:spChg chg="add mod">
          <ac:chgData name="Thomas Braxton" userId="54eaa51cf7cbcdad" providerId="LiveId" clId="{B5681447-5ABA-43FF-873A-E85749DBE064}" dt="2023-09-17T03:04:23.411" v="15396" actId="14100"/>
          <ac:spMkLst>
            <pc:docMk/>
            <pc:sldMk cId="1774550863" sldId="296"/>
            <ac:spMk id="10" creationId="{B7C69E07-D70E-355B-8906-1D8A1291388D}"/>
          </ac:spMkLst>
        </pc:spChg>
        <pc:spChg chg="add mod">
          <ac:chgData name="Thomas Braxton" userId="54eaa51cf7cbcdad" providerId="LiveId" clId="{B5681447-5ABA-43FF-873A-E85749DBE064}" dt="2023-09-17T03:04:54.030" v="15403" actId="20577"/>
          <ac:spMkLst>
            <pc:docMk/>
            <pc:sldMk cId="1774550863" sldId="296"/>
            <ac:spMk id="11" creationId="{14385ACA-3CA1-097E-866F-1D3390B6897A}"/>
          </ac:spMkLst>
        </pc:spChg>
        <pc:picChg chg="add del mod">
          <ac:chgData name="Thomas Braxton" userId="54eaa51cf7cbcdad" providerId="LiveId" clId="{B5681447-5ABA-43FF-873A-E85749DBE064}" dt="2023-09-16T22:18:01.432" v="9148" actId="21"/>
          <ac:picMkLst>
            <pc:docMk/>
            <pc:sldMk cId="1774550863" sldId="296"/>
            <ac:picMk id="5" creationId="{449631B8-0199-B137-B737-A325327166F3}"/>
          </ac:picMkLst>
        </pc:picChg>
        <pc:picChg chg="add mod">
          <ac:chgData name="Thomas Braxton" userId="54eaa51cf7cbcdad" providerId="LiveId" clId="{B5681447-5ABA-43FF-873A-E85749DBE064}" dt="2023-09-17T02:58:56.484" v="15360" actId="1076"/>
          <ac:picMkLst>
            <pc:docMk/>
            <pc:sldMk cId="1774550863" sldId="296"/>
            <ac:picMk id="7" creationId="{D879B540-D6E8-1CA8-203A-D6FBA91DBE96}"/>
          </ac:picMkLst>
        </pc:picChg>
        <pc:picChg chg="add mod">
          <ac:chgData name="Thomas Braxton" userId="54eaa51cf7cbcdad" providerId="LiveId" clId="{B5681447-5ABA-43FF-873A-E85749DBE064}" dt="2023-09-17T02:59:08.014" v="15362" actId="1076"/>
          <ac:picMkLst>
            <pc:docMk/>
            <pc:sldMk cId="1774550863" sldId="296"/>
            <ac:picMk id="9" creationId="{0E167E80-DB38-169C-2B52-CFEF6AFC2519}"/>
          </ac:picMkLst>
        </pc:picChg>
      </pc:sldChg>
      <pc:sldChg chg="addSp modSp new mod">
        <pc:chgData name="Thomas Braxton" userId="54eaa51cf7cbcdad" providerId="LiveId" clId="{B5681447-5ABA-43FF-873A-E85749DBE064}" dt="2023-09-16T23:08:28.581" v="9868" actId="1076"/>
        <pc:sldMkLst>
          <pc:docMk/>
          <pc:sldMk cId="485223943" sldId="297"/>
        </pc:sldMkLst>
        <pc:spChg chg="add mod">
          <ac:chgData name="Thomas Braxton" userId="54eaa51cf7cbcdad" providerId="LiveId" clId="{B5681447-5ABA-43FF-873A-E85749DBE064}" dt="2023-09-16T22:31:42.254" v="9851" actId="1076"/>
          <ac:spMkLst>
            <pc:docMk/>
            <pc:sldMk cId="485223943" sldId="297"/>
            <ac:spMk id="2" creationId="{3B43B7DC-94E4-0360-7398-74E043C59B7F}"/>
          </ac:spMkLst>
        </pc:spChg>
        <pc:spChg chg="add mod">
          <ac:chgData name="Thomas Braxton" userId="54eaa51cf7cbcdad" providerId="LiveId" clId="{B5681447-5ABA-43FF-873A-E85749DBE064}" dt="2023-09-16T23:08:23.295" v="9866" actId="1076"/>
          <ac:spMkLst>
            <pc:docMk/>
            <pc:sldMk cId="485223943" sldId="297"/>
            <ac:spMk id="3" creationId="{49CB541E-A949-CED4-A60C-F579A205BEA3}"/>
          </ac:spMkLst>
        </pc:spChg>
        <pc:picChg chg="add mod">
          <ac:chgData name="Thomas Braxton" userId="54eaa51cf7cbcdad" providerId="LiveId" clId="{B5681447-5ABA-43FF-873A-E85749DBE064}" dt="2023-09-16T23:08:28.581" v="9868" actId="1076"/>
          <ac:picMkLst>
            <pc:docMk/>
            <pc:sldMk cId="485223943" sldId="297"/>
            <ac:picMk id="5" creationId="{6CA2B762-65F3-C74D-0019-920A86F6ACCE}"/>
          </ac:picMkLst>
        </pc:picChg>
      </pc:sldChg>
      <pc:sldChg chg="addSp delSp modSp new mod">
        <pc:chgData name="Thomas Braxton" userId="54eaa51cf7cbcdad" providerId="LiveId" clId="{B5681447-5ABA-43FF-873A-E85749DBE064}" dt="2023-09-17T03:07:07.202" v="15442" actId="1076"/>
        <pc:sldMkLst>
          <pc:docMk/>
          <pc:sldMk cId="1839609043" sldId="298"/>
        </pc:sldMkLst>
        <pc:spChg chg="add mod">
          <ac:chgData name="Thomas Braxton" userId="54eaa51cf7cbcdad" providerId="LiveId" clId="{B5681447-5ABA-43FF-873A-E85749DBE064}" dt="2023-09-16T23:23:52.372" v="10433" actId="1076"/>
          <ac:spMkLst>
            <pc:docMk/>
            <pc:sldMk cId="1839609043" sldId="298"/>
            <ac:spMk id="2" creationId="{1034A2F2-E891-EB65-E09D-0AB2CB1B691A}"/>
          </ac:spMkLst>
        </pc:spChg>
        <pc:spChg chg="add mod">
          <ac:chgData name="Thomas Braxton" userId="54eaa51cf7cbcdad" providerId="LiveId" clId="{B5681447-5ABA-43FF-873A-E85749DBE064}" dt="2023-09-16T23:25:34.060" v="10490" actId="20577"/>
          <ac:spMkLst>
            <pc:docMk/>
            <pc:sldMk cId="1839609043" sldId="298"/>
            <ac:spMk id="3" creationId="{F7D67B86-4F0C-7B4D-AF5C-80C215422D70}"/>
          </ac:spMkLst>
        </pc:spChg>
        <pc:spChg chg="add del mod">
          <ac:chgData name="Thomas Braxton" userId="54eaa51cf7cbcdad" providerId="LiveId" clId="{B5681447-5ABA-43FF-873A-E85749DBE064}" dt="2023-09-17T03:06:14.724" v="15424" actId="21"/>
          <ac:spMkLst>
            <pc:docMk/>
            <pc:sldMk cId="1839609043" sldId="298"/>
            <ac:spMk id="7" creationId="{D8635237-2ECC-EE07-6B4D-65E29DA1E190}"/>
          </ac:spMkLst>
        </pc:spChg>
        <pc:spChg chg="add mod">
          <ac:chgData name="Thomas Braxton" userId="54eaa51cf7cbcdad" providerId="LiveId" clId="{B5681447-5ABA-43FF-873A-E85749DBE064}" dt="2023-09-17T03:07:07.202" v="15442" actId="1076"/>
          <ac:spMkLst>
            <pc:docMk/>
            <pc:sldMk cId="1839609043" sldId="298"/>
            <ac:spMk id="8" creationId="{5191E702-60D0-3034-91C5-253823712481}"/>
          </ac:spMkLst>
        </pc:spChg>
        <pc:spChg chg="add mod">
          <ac:chgData name="Thomas Braxton" userId="54eaa51cf7cbcdad" providerId="LiveId" clId="{B5681447-5ABA-43FF-873A-E85749DBE064}" dt="2023-09-17T03:06:44.292" v="15429" actId="1076"/>
          <ac:spMkLst>
            <pc:docMk/>
            <pc:sldMk cId="1839609043" sldId="298"/>
            <ac:spMk id="9" creationId="{222DBAEF-B6D8-20E5-C5A4-6205B7B8C4ED}"/>
          </ac:spMkLst>
        </pc:spChg>
        <pc:picChg chg="add del mod">
          <ac:chgData name="Thomas Braxton" userId="54eaa51cf7cbcdad" providerId="LiveId" clId="{B5681447-5ABA-43FF-873A-E85749DBE064}" dt="2023-09-16T23:19:35.909" v="10397"/>
          <ac:picMkLst>
            <pc:docMk/>
            <pc:sldMk cId="1839609043" sldId="298"/>
            <ac:picMk id="4" creationId="{0E29FFAE-E13A-A59F-03F9-C15687D6F8CA}"/>
          </ac:picMkLst>
        </pc:picChg>
        <pc:picChg chg="add mod modCrop">
          <ac:chgData name="Thomas Braxton" userId="54eaa51cf7cbcdad" providerId="LiveId" clId="{B5681447-5ABA-43FF-873A-E85749DBE064}" dt="2023-09-16T23:23:53.419" v="10434" actId="1076"/>
          <ac:picMkLst>
            <pc:docMk/>
            <pc:sldMk cId="1839609043" sldId="298"/>
            <ac:picMk id="6" creationId="{5CB20804-9405-CD8D-F9EB-672393171509}"/>
          </ac:picMkLst>
        </pc:picChg>
      </pc:sldChg>
      <pc:sldChg chg="addSp delSp modSp new mod">
        <pc:chgData name="Thomas Braxton" userId="54eaa51cf7cbcdad" providerId="LiveId" clId="{B5681447-5ABA-43FF-873A-E85749DBE064}" dt="2023-09-17T03:08:24.364" v="15525" actId="14100"/>
        <pc:sldMkLst>
          <pc:docMk/>
          <pc:sldMk cId="2743725563" sldId="299"/>
        </pc:sldMkLst>
        <pc:spChg chg="add mod">
          <ac:chgData name="Thomas Braxton" userId="54eaa51cf7cbcdad" providerId="LiveId" clId="{B5681447-5ABA-43FF-873A-E85749DBE064}" dt="2023-09-16T23:53:20.070" v="11736" actId="1076"/>
          <ac:spMkLst>
            <pc:docMk/>
            <pc:sldMk cId="2743725563" sldId="299"/>
            <ac:spMk id="2" creationId="{7F1525A1-7043-436B-A3B4-4FC4A1C72533}"/>
          </ac:spMkLst>
        </pc:spChg>
        <pc:spChg chg="add del mod">
          <ac:chgData name="Thomas Braxton" userId="54eaa51cf7cbcdad" providerId="LiveId" clId="{B5681447-5ABA-43FF-873A-E85749DBE064}" dt="2023-09-16T23:26:45.376" v="10518"/>
          <ac:spMkLst>
            <pc:docMk/>
            <pc:sldMk cId="2743725563" sldId="299"/>
            <ac:spMk id="3" creationId="{80777B2D-B161-227C-4BBD-8DB31B7F05AF}"/>
          </ac:spMkLst>
        </pc:spChg>
        <pc:spChg chg="add mod">
          <ac:chgData name="Thomas Braxton" userId="54eaa51cf7cbcdad" providerId="LiveId" clId="{B5681447-5ABA-43FF-873A-E85749DBE064}" dt="2023-09-16T23:54:18.923" v="11800" actId="20577"/>
          <ac:spMkLst>
            <pc:docMk/>
            <pc:sldMk cId="2743725563" sldId="299"/>
            <ac:spMk id="4" creationId="{2FB7662C-D04D-554E-D567-716E81CF18E9}"/>
          </ac:spMkLst>
        </pc:spChg>
        <pc:spChg chg="add mod">
          <ac:chgData name="Thomas Braxton" userId="54eaa51cf7cbcdad" providerId="LiveId" clId="{B5681447-5ABA-43FF-873A-E85749DBE064}" dt="2023-09-17T03:08:24.364" v="15525" actId="14100"/>
          <ac:spMkLst>
            <pc:docMk/>
            <pc:sldMk cId="2743725563" sldId="299"/>
            <ac:spMk id="7" creationId="{96676131-25F7-1FF6-A2BC-1C2E06682A63}"/>
          </ac:spMkLst>
        </pc:spChg>
        <pc:picChg chg="add mod modCrop">
          <ac:chgData name="Thomas Braxton" userId="54eaa51cf7cbcdad" providerId="LiveId" clId="{B5681447-5ABA-43FF-873A-E85749DBE064}" dt="2023-09-17T03:07:19.095" v="15443" actId="1076"/>
          <ac:picMkLst>
            <pc:docMk/>
            <pc:sldMk cId="2743725563" sldId="299"/>
            <ac:picMk id="6" creationId="{FC406A82-950E-AA55-9784-130850550813}"/>
          </ac:picMkLst>
        </pc:picChg>
      </pc:sldChg>
      <pc:sldChg chg="addSp delSp modSp new mod">
        <pc:chgData name="Thomas Braxton" userId="54eaa51cf7cbcdad" providerId="LiveId" clId="{B5681447-5ABA-43FF-873A-E85749DBE064}" dt="2023-09-17T03:14:48.570" v="15720" actId="14100"/>
        <pc:sldMkLst>
          <pc:docMk/>
          <pc:sldMk cId="1428269146" sldId="300"/>
        </pc:sldMkLst>
        <pc:spChg chg="mod">
          <ac:chgData name="Thomas Braxton" userId="54eaa51cf7cbcdad" providerId="LiveId" clId="{B5681447-5ABA-43FF-873A-E85749DBE064}" dt="2023-09-17T03:13:27.785" v="15670" actId="1076"/>
          <ac:spMkLst>
            <pc:docMk/>
            <pc:sldMk cId="1428269146" sldId="300"/>
            <ac:spMk id="2" creationId="{9503E043-DCE3-43D8-CD6E-EDF8F2D9ABF8}"/>
          </ac:spMkLst>
        </pc:spChg>
        <pc:spChg chg="del">
          <ac:chgData name="Thomas Braxton" userId="54eaa51cf7cbcdad" providerId="LiveId" clId="{B5681447-5ABA-43FF-873A-E85749DBE064}" dt="2023-09-16T23:55:33.224" v="11842" actId="21"/>
          <ac:spMkLst>
            <pc:docMk/>
            <pc:sldMk cId="1428269146" sldId="300"/>
            <ac:spMk id="3" creationId="{E0188999-2F8B-2861-9E75-E754A3D61740}"/>
          </ac:spMkLst>
        </pc:spChg>
        <pc:spChg chg="del">
          <ac:chgData name="Thomas Braxton" userId="54eaa51cf7cbcdad" providerId="LiveId" clId="{B5681447-5ABA-43FF-873A-E85749DBE064}" dt="2023-09-16T23:55:38.267" v="11843" actId="21"/>
          <ac:spMkLst>
            <pc:docMk/>
            <pc:sldMk cId="1428269146" sldId="300"/>
            <ac:spMk id="4" creationId="{E6F2FAD9-6F6C-3599-6680-9BF7FD83DEC9}"/>
          </ac:spMkLst>
        </pc:spChg>
        <pc:spChg chg="add del mod">
          <ac:chgData name="Thomas Braxton" userId="54eaa51cf7cbcdad" providerId="LiveId" clId="{B5681447-5ABA-43FF-873A-E85749DBE064}" dt="2023-09-16T23:56:19.314" v="11860"/>
          <ac:spMkLst>
            <pc:docMk/>
            <pc:sldMk cId="1428269146" sldId="300"/>
            <ac:spMk id="5" creationId="{52D971FE-C94E-062D-6265-365EA3184AAC}"/>
          </ac:spMkLst>
        </pc:spChg>
        <pc:spChg chg="add mod">
          <ac:chgData name="Thomas Braxton" userId="54eaa51cf7cbcdad" providerId="LiveId" clId="{B5681447-5ABA-43FF-873A-E85749DBE064}" dt="2023-09-17T00:37:50.632" v="13820" actId="1076"/>
          <ac:spMkLst>
            <pc:docMk/>
            <pc:sldMk cId="1428269146" sldId="300"/>
            <ac:spMk id="6" creationId="{6654AB52-3961-6CBB-CC33-96CA549FBEDF}"/>
          </ac:spMkLst>
        </pc:spChg>
        <pc:spChg chg="add mod">
          <ac:chgData name="Thomas Braxton" userId="54eaa51cf7cbcdad" providerId="LiveId" clId="{B5681447-5ABA-43FF-873A-E85749DBE064}" dt="2023-09-17T03:13:36.953" v="15672" actId="1076"/>
          <ac:spMkLst>
            <pc:docMk/>
            <pc:sldMk cId="1428269146" sldId="300"/>
            <ac:spMk id="11" creationId="{0210083E-0314-B0A5-9DDE-86806E995846}"/>
          </ac:spMkLst>
        </pc:spChg>
        <pc:spChg chg="add mod">
          <ac:chgData name="Thomas Braxton" userId="54eaa51cf7cbcdad" providerId="LiveId" clId="{B5681447-5ABA-43FF-873A-E85749DBE064}" dt="2023-09-17T03:14:48.570" v="15720" actId="14100"/>
          <ac:spMkLst>
            <pc:docMk/>
            <pc:sldMk cId="1428269146" sldId="300"/>
            <ac:spMk id="12" creationId="{772CFD40-87FA-6B59-2F85-8366DF4085B1}"/>
          </ac:spMkLst>
        </pc:spChg>
        <pc:picChg chg="add mod">
          <ac:chgData name="Thomas Braxton" userId="54eaa51cf7cbcdad" providerId="LiveId" clId="{B5681447-5ABA-43FF-873A-E85749DBE064}" dt="2023-09-17T03:13:33.434" v="15671" actId="1076"/>
          <ac:picMkLst>
            <pc:docMk/>
            <pc:sldMk cId="1428269146" sldId="300"/>
            <ac:picMk id="8" creationId="{A63DEAD9-855B-E7BC-7140-A80633AC3677}"/>
          </ac:picMkLst>
        </pc:picChg>
        <pc:picChg chg="add mod">
          <ac:chgData name="Thomas Braxton" userId="54eaa51cf7cbcdad" providerId="LiveId" clId="{B5681447-5ABA-43FF-873A-E85749DBE064}" dt="2023-09-17T03:13:42.543" v="15673" actId="1076"/>
          <ac:picMkLst>
            <pc:docMk/>
            <pc:sldMk cId="1428269146" sldId="300"/>
            <ac:picMk id="10" creationId="{0BF790C1-9A0F-4F7F-9E54-78A41161D85D}"/>
          </ac:picMkLst>
        </pc:picChg>
      </pc:sldChg>
      <pc:sldChg chg="addSp modSp new mod">
        <pc:chgData name="Thomas Braxton" userId="54eaa51cf7cbcdad" providerId="LiveId" clId="{B5681447-5ABA-43FF-873A-E85749DBE064}" dt="2023-09-17T03:12:21.631" v="15643" actId="1076"/>
        <pc:sldMkLst>
          <pc:docMk/>
          <pc:sldMk cId="3119639843" sldId="301"/>
        </pc:sldMkLst>
        <pc:spChg chg="add mod">
          <ac:chgData name="Thomas Braxton" userId="54eaa51cf7cbcdad" providerId="LiveId" clId="{B5681447-5ABA-43FF-873A-E85749DBE064}" dt="2023-09-17T00:13:15.719" v="13353" actId="1076"/>
          <ac:spMkLst>
            <pc:docMk/>
            <pc:sldMk cId="3119639843" sldId="301"/>
            <ac:spMk id="2" creationId="{1DB8CA48-E738-955B-4871-7D787181F09D}"/>
          </ac:spMkLst>
        </pc:spChg>
        <pc:spChg chg="add mod">
          <ac:chgData name="Thomas Braxton" userId="54eaa51cf7cbcdad" providerId="LiveId" clId="{B5681447-5ABA-43FF-873A-E85749DBE064}" dt="2023-09-17T01:53:21.435" v="14688" actId="20577"/>
          <ac:spMkLst>
            <pc:docMk/>
            <pc:sldMk cId="3119639843" sldId="301"/>
            <ac:spMk id="3" creationId="{64C04041-2CC0-0162-0385-5E8CDD0DC3D6}"/>
          </ac:spMkLst>
        </pc:spChg>
        <pc:spChg chg="add mod">
          <ac:chgData name="Thomas Braxton" userId="54eaa51cf7cbcdad" providerId="LiveId" clId="{B5681447-5ABA-43FF-873A-E85749DBE064}" dt="2023-09-17T03:09:12.473" v="15544" actId="1076"/>
          <ac:spMkLst>
            <pc:docMk/>
            <pc:sldMk cId="3119639843" sldId="301"/>
            <ac:spMk id="8" creationId="{F96FBA34-A670-3401-0DD7-2F2E4F40BEC9}"/>
          </ac:spMkLst>
        </pc:spChg>
        <pc:spChg chg="add mod">
          <ac:chgData name="Thomas Braxton" userId="54eaa51cf7cbcdad" providerId="LiveId" clId="{B5681447-5ABA-43FF-873A-E85749DBE064}" dt="2023-09-17T03:10:12.424" v="15600" actId="14100"/>
          <ac:spMkLst>
            <pc:docMk/>
            <pc:sldMk cId="3119639843" sldId="301"/>
            <ac:spMk id="9" creationId="{2C36419C-4C9D-C748-5D06-B0058EE26CFB}"/>
          </ac:spMkLst>
        </pc:spChg>
        <pc:spChg chg="add mod">
          <ac:chgData name="Thomas Braxton" userId="54eaa51cf7cbcdad" providerId="LiveId" clId="{B5681447-5ABA-43FF-873A-E85749DBE064}" dt="2023-09-17T03:12:21.631" v="15643" actId="1076"/>
          <ac:spMkLst>
            <pc:docMk/>
            <pc:sldMk cId="3119639843" sldId="301"/>
            <ac:spMk id="10" creationId="{6E9A12D2-3F86-FEFA-47FF-232FA62174AB}"/>
          </ac:spMkLst>
        </pc:spChg>
        <pc:picChg chg="add mod">
          <ac:chgData name="Thomas Braxton" userId="54eaa51cf7cbcdad" providerId="LiveId" clId="{B5681447-5ABA-43FF-873A-E85749DBE064}" dt="2023-09-17T03:08:50.603" v="15529" actId="14100"/>
          <ac:picMkLst>
            <pc:docMk/>
            <pc:sldMk cId="3119639843" sldId="301"/>
            <ac:picMk id="5" creationId="{440F07F0-B75A-7D77-DB40-3F477D26AFE5}"/>
          </ac:picMkLst>
        </pc:picChg>
        <pc:picChg chg="add mod">
          <ac:chgData name="Thomas Braxton" userId="54eaa51cf7cbcdad" providerId="LiveId" clId="{B5681447-5ABA-43FF-873A-E85749DBE064}" dt="2023-09-17T03:11:27.485" v="15629" actId="1076"/>
          <ac:picMkLst>
            <pc:docMk/>
            <pc:sldMk cId="3119639843" sldId="301"/>
            <ac:picMk id="7" creationId="{F0851441-B6BB-F9C1-1394-4CF17B4426F1}"/>
          </ac:picMkLst>
        </pc:picChg>
        <pc:cxnChg chg="add mod">
          <ac:chgData name="Thomas Braxton" userId="54eaa51cf7cbcdad" providerId="LiveId" clId="{B5681447-5ABA-43FF-873A-E85749DBE064}" dt="2023-09-17T03:12:21.631" v="15643" actId="1076"/>
          <ac:cxnSpMkLst>
            <pc:docMk/>
            <pc:sldMk cId="3119639843" sldId="301"/>
            <ac:cxnSpMk id="12" creationId="{CF91A3E7-E780-8626-FD60-A4EE34526D2A}"/>
          </ac:cxnSpMkLst>
        </pc:cxnChg>
      </pc:sldChg>
      <pc:sldChg chg="addSp delSp modSp new mod">
        <pc:chgData name="Thomas Braxton" userId="54eaa51cf7cbcdad" providerId="LiveId" clId="{B5681447-5ABA-43FF-873A-E85749DBE064}" dt="2023-09-21T16:12:16.544" v="23065" actId="20577"/>
        <pc:sldMkLst>
          <pc:docMk/>
          <pc:sldMk cId="2722579525" sldId="302"/>
        </pc:sldMkLst>
        <pc:spChg chg="add mod">
          <ac:chgData name="Thomas Braxton" userId="54eaa51cf7cbcdad" providerId="LiveId" clId="{B5681447-5ABA-43FF-873A-E85749DBE064}" dt="2023-09-17T00:43:44.124" v="13958" actId="1076"/>
          <ac:spMkLst>
            <pc:docMk/>
            <pc:sldMk cId="2722579525" sldId="302"/>
            <ac:spMk id="2" creationId="{0124E018-B6A0-0A24-3B54-A9D19E7DBE2D}"/>
          </ac:spMkLst>
        </pc:spChg>
        <pc:spChg chg="add mod">
          <ac:chgData name="Thomas Braxton" userId="54eaa51cf7cbcdad" providerId="LiveId" clId="{B5681447-5ABA-43FF-873A-E85749DBE064}" dt="2023-09-18T04:07:30.281" v="19518" actId="20577"/>
          <ac:spMkLst>
            <pc:docMk/>
            <pc:sldMk cId="2722579525" sldId="302"/>
            <ac:spMk id="3" creationId="{0A67B83B-DBD4-3929-3C06-CCB7B5753B4A}"/>
          </ac:spMkLst>
        </pc:spChg>
        <pc:spChg chg="add del mod">
          <ac:chgData name="Thomas Braxton" userId="54eaa51cf7cbcdad" providerId="LiveId" clId="{B5681447-5ABA-43FF-873A-E85749DBE064}" dt="2023-09-17T00:43:53.502" v="13961"/>
          <ac:spMkLst>
            <pc:docMk/>
            <pc:sldMk cId="2722579525" sldId="302"/>
            <ac:spMk id="3" creationId="{3F6D1B1B-0956-0F7F-25D4-3CC3AEC1D495}"/>
          </ac:spMkLst>
        </pc:spChg>
        <pc:spChg chg="add mod">
          <ac:chgData name="Thomas Braxton" userId="54eaa51cf7cbcdad" providerId="LiveId" clId="{B5681447-5ABA-43FF-873A-E85749DBE064}" dt="2023-09-21T16:12:16.544" v="23065" actId="20577"/>
          <ac:spMkLst>
            <pc:docMk/>
            <pc:sldMk cId="2722579525" sldId="302"/>
            <ac:spMk id="4" creationId="{C087698C-EE94-AD92-6036-2E4ADDD74471}"/>
          </ac:spMkLst>
        </pc:spChg>
        <pc:picChg chg="add mod modCrop">
          <ac:chgData name="Thomas Braxton" userId="54eaa51cf7cbcdad" providerId="LiveId" clId="{B5681447-5ABA-43FF-873A-E85749DBE064}" dt="2023-09-17T00:58:43.018" v="14634" actId="1076"/>
          <ac:picMkLst>
            <pc:docMk/>
            <pc:sldMk cId="2722579525" sldId="302"/>
            <ac:picMk id="6" creationId="{62FA0BB4-7683-23F2-D2D3-150D6FCC53F0}"/>
          </ac:picMkLst>
        </pc:picChg>
      </pc:sldChg>
      <pc:sldChg chg="addSp delSp modSp new mod">
        <pc:chgData name="Thomas Braxton" userId="54eaa51cf7cbcdad" providerId="LiveId" clId="{B5681447-5ABA-43FF-873A-E85749DBE064}" dt="2023-09-18T04:06:07.083" v="19468" actId="20577"/>
        <pc:sldMkLst>
          <pc:docMk/>
          <pc:sldMk cId="2530677652" sldId="303"/>
        </pc:sldMkLst>
        <pc:spChg chg="add mod">
          <ac:chgData name="Thomas Braxton" userId="54eaa51cf7cbcdad" providerId="LiveId" clId="{B5681447-5ABA-43FF-873A-E85749DBE064}" dt="2023-09-18T04:05:44.585" v="19460" actId="1076"/>
          <ac:spMkLst>
            <pc:docMk/>
            <pc:sldMk cId="2530677652" sldId="303"/>
            <ac:spMk id="2" creationId="{825E557B-0C0E-9EA3-BAAF-69667A386641}"/>
          </ac:spMkLst>
        </pc:spChg>
        <pc:spChg chg="add del mod">
          <ac:chgData name="Thomas Braxton" userId="54eaa51cf7cbcdad" providerId="LiveId" clId="{B5681447-5ABA-43FF-873A-E85749DBE064}" dt="2023-09-17T18:55:35.239" v="15780"/>
          <ac:spMkLst>
            <pc:docMk/>
            <pc:sldMk cId="2530677652" sldId="303"/>
            <ac:spMk id="3" creationId="{E5F11105-050A-AFEE-D929-0CDB77CD2544}"/>
          </ac:spMkLst>
        </pc:spChg>
        <pc:spChg chg="add mod">
          <ac:chgData name="Thomas Braxton" userId="54eaa51cf7cbcdad" providerId="LiveId" clId="{B5681447-5ABA-43FF-873A-E85749DBE064}" dt="2023-09-18T04:06:07.083" v="19468" actId="20577"/>
          <ac:spMkLst>
            <pc:docMk/>
            <pc:sldMk cId="2530677652" sldId="303"/>
            <ac:spMk id="4" creationId="{A16FD3AB-0521-1A41-5F95-093307F66D06}"/>
          </ac:spMkLst>
        </pc:spChg>
        <pc:picChg chg="add mod modCrop">
          <ac:chgData name="Thomas Braxton" userId="54eaa51cf7cbcdad" providerId="LiveId" clId="{B5681447-5ABA-43FF-873A-E85749DBE064}" dt="2023-09-17T19:33:42.290" v="16263" actId="14100"/>
          <ac:picMkLst>
            <pc:docMk/>
            <pc:sldMk cId="2530677652" sldId="303"/>
            <ac:picMk id="6" creationId="{A1DD9A7B-9C81-2288-44BB-C04C8BE76774}"/>
          </ac:picMkLst>
        </pc:picChg>
        <pc:picChg chg="add del mod">
          <ac:chgData name="Thomas Braxton" userId="54eaa51cf7cbcdad" providerId="LiveId" clId="{B5681447-5ABA-43FF-873A-E85749DBE064}" dt="2023-09-17T19:12:10.538" v="16042" actId="21"/>
          <ac:picMkLst>
            <pc:docMk/>
            <pc:sldMk cId="2530677652" sldId="303"/>
            <ac:picMk id="8" creationId="{AAA1167B-24D3-AEBA-517F-018D84C305FE}"/>
          </ac:picMkLst>
        </pc:picChg>
        <pc:picChg chg="add mod modCrop">
          <ac:chgData name="Thomas Braxton" userId="54eaa51cf7cbcdad" providerId="LiveId" clId="{B5681447-5ABA-43FF-873A-E85749DBE064}" dt="2023-09-18T03:35:46.826" v="19216" actId="1076"/>
          <ac:picMkLst>
            <pc:docMk/>
            <pc:sldMk cId="2530677652" sldId="303"/>
            <ac:picMk id="10" creationId="{38F014BB-D0E1-3C37-1CF4-1AA4C6158595}"/>
          </ac:picMkLst>
        </pc:picChg>
        <pc:picChg chg="add mod modCrop">
          <ac:chgData name="Thomas Braxton" userId="54eaa51cf7cbcdad" providerId="LiveId" clId="{B5681447-5ABA-43FF-873A-E85749DBE064}" dt="2023-09-17T19:33:52.913" v="16264" actId="1076"/>
          <ac:picMkLst>
            <pc:docMk/>
            <pc:sldMk cId="2530677652" sldId="303"/>
            <ac:picMk id="12" creationId="{715E79CF-696C-120B-FBE3-B3E958F28CB0}"/>
          </ac:picMkLst>
        </pc:picChg>
        <pc:picChg chg="add mod">
          <ac:chgData name="Thomas Braxton" userId="54eaa51cf7cbcdad" providerId="LiveId" clId="{B5681447-5ABA-43FF-873A-E85749DBE064}" dt="2023-09-18T03:36:10.778" v="19223" actId="1076"/>
          <ac:picMkLst>
            <pc:docMk/>
            <pc:sldMk cId="2530677652" sldId="303"/>
            <ac:picMk id="14" creationId="{AF6AC4A3-F471-30EB-6511-1EF1660B9CF5}"/>
          </ac:picMkLst>
        </pc:picChg>
        <pc:picChg chg="add mod">
          <ac:chgData name="Thomas Braxton" userId="54eaa51cf7cbcdad" providerId="LiveId" clId="{B5681447-5ABA-43FF-873A-E85749DBE064}" dt="2023-09-18T03:36:18.498" v="19225" actId="688"/>
          <ac:picMkLst>
            <pc:docMk/>
            <pc:sldMk cId="2530677652" sldId="303"/>
            <ac:picMk id="15" creationId="{4FB9B97D-7042-7C3F-17DB-830CF6417FAD}"/>
          </ac:picMkLst>
        </pc:picChg>
        <pc:picChg chg="add mod">
          <ac:chgData name="Thomas Braxton" userId="54eaa51cf7cbcdad" providerId="LiveId" clId="{B5681447-5ABA-43FF-873A-E85749DBE064}" dt="2023-09-18T03:36:03.878" v="19221" actId="688"/>
          <ac:picMkLst>
            <pc:docMk/>
            <pc:sldMk cId="2530677652" sldId="303"/>
            <ac:picMk id="16" creationId="{2AE0AB61-87E5-E788-780A-A700FFCA5274}"/>
          </ac:picMkLst>
        </pc:picChg>
        <pc:picChg chg="add mod">
          <ac:chgData name="Thomas Braxton" userId="54eaa51cf7cbcdad" providerId="LiveId" clId="{B5681447-5ABA-43FF-873A-E85749DBE064}" dt="2023-09-18T03:35:55.784" v="19218" actId="1076"/>
          <ac:picMkLst>
            <pc:docMk/>
            <pc:sldMk cId="2530677652" sldId="303"/>
            <ac:picMk id="17" creationId="{674AA351-D6AA-3992-4DC3-32E0E9D4C713}"/>
          </ac:picMkLst>
        </pc:picChg>
      </pc:sldChg>
      <pc:sldChg chg="addSp delSp modSp new mod modAnim">
        <pc:chgData name="Thomas Braxton" userId="54eaa51cf7cbcdad" providerId="LiveId" clId="{B5681447-5ABA-43FF-873A-E85749DBE064}" dt="2023-09-21T16:14:25.246" v="23067" actId="20577"/>
        <pc:sldMkLst>
          <pc:docMk/>
          <pc:sldMk cId="4290671883" sldId="304"/>
        </pc:sldMkLst>
        <pc:spChg chg="add mod">
          <ac:chgData name="Thomas Braxton" userId="54eaa51cf7cbcdad" providerId="LiveId" clId="{B5681447-5ABA-43FF-873A-E85749DBE064}" dt="2023-09-17T19:53:03.036" v="17599" actId="1076"/>
          <ac:spMkLst>
            <pc:docMk/>
            <pc:sldMk cId="4290671883" sldId="304"/>
            <ac:spMk id="2" creationId="{6C94CEE1-BB71-D223-6D0F-E87B18EF23A3}"/>
          </ac:spMkLst>
        </pc:spChg>
        <pc:spChg chg="add mod">
          <ac:chgData name="Thomas Braxton" userId="54eaa51cf7cbcdad" providerId="LiveId" clId="{B5681447-5ABA-43FF-873A-E85749DBE064}" dt="2023-09-21T16:14:25.246" v="23067" actId="20577"/>
          <ac:spMkLst>
            <pc:docMk/>
            <pc:sldMk cId="4290671883" sldId="304"/>
            <ac:spMk id="3" creationId="{BB73DD9D-E229-1406-B400-AFF7A8AFBBED}"/>
          </ac:spMkLst>
        </pc:spChg>
        <pc:grpChg chg="add del mod">
          <ac:chgData name="Thomas Braxton" userId="54eaa51cf7cbcdad" providerId="LiveId" clId="{B5681447-5ABA-43FF-873A-E85749DBE064}" dt="2023-09-18T03:55:50.977" v="19442" actId="165"/>
          <ac:grpSpMkLst>
            <pc:docMk/>
            <pc:sldMk cId="4290671883" sldId="304"/>
            <ac:grpSpMk id="34" creationId="{0AA7285C-CFFD-DF6A-79F5-018C341E38EB}"/>
          </ac:grpSpMkLst>
        </pc:grpChg>
        <pc:grpChg chg="add mod">
          <ac:chgData name="Thomas Braxton" userId="54eaa51cf7cbcdad" providerId="LiveId" clId="{B5681447-5ABA-43FF-873A-E85749DBE064}" dt="2023-09-18T03:57:24.107" v="19447" actId="164"/>
          <ac:grpSpMkLst>
            <pc:docMk/>
            <pc:sldMk cId="4290671883" sldId="304"/>
            <ac:grpSpMk id="39" creationId="{B42C5E4A-D7EA-22DE-CB28-66A104A5B62B}"/>
          </ac:grpSpMkLst>
        </pc:grpChg>
        <pc:picChg chg="add del mod modCrop">
          <ac:chgData name="Thomas Braxton" userId="54eaa51cf7cbcdad" providerId="LiveId" clId="{B5681447-5ABA-43FF-873A-E85749DBE064}" dt="2023-09-17T20:08:59.949" v="17624" actId="21"/>
          <ac:picMkLst>
            <pc:docMk/>
            <pc:sldMk cId="4290671883" sldId="304"/>
            <ac:picMk id="5" creationId="{1E04745B-899C-A6CE-9A1C-4DC87946E054}"/>
          </ac:picMkLst>
        </pc:picChg>
        <pc:picChg chg="add mod">
          <ac:chgData name="Thomas Braxton" userId="54eaa51cf7cbcdad" providerId="LiveId" clId="{B5681447-5ABA-43FF-873A-E85749DBE064}" dt="2023-09-17T20:27:20.779" v="17647" actId="14100"/>
          <ac:picMkLst>
            <pc:docMk/>
            <pc:sldMk cId="4290671883" sldId="304"/>
            <ac:picMk id="7" creationId="{90D467D0-A195-1D86-D7B5-99963A474DBB}"/>
          </ac:picMkLst>
        </pc:picChg>
        <pc:picChg chg="add mod">
          <ac:chgData name="Thomas Braxton" userId="54eaa51cf7cbcdad" providerId="LiveId" clId="{B5681447-5ABA-43FF-873A-E85749DBE064}" dt="2023-09-17T20:27:32.413" v="17653" actId="1076"/>
          <ac:picMkLst>
            <pc:docMk/>
            <pc:sldMk cId="4290671883" sldId="304"/>
            <ac:picMk id="9" creationId="{0DD50AAE-DF57-C03C-546B-7B86CEE6420D}"/>
          </ac:picMkLst>
        </pc:picChg>
        <pc:picChg chg="add mod">
          <ac:chgData name="Thomas Braxton" userId="54eaa51cf7cbcdad" providerId="LiveId" clId="{B5681447-5ABA-43FF-873A-E85749DBE064}" dt="2023-09-17T20:27:34.879" v="17654" actId="1076"/>
          <ac:picMkLst>
            <pc:docMk/>
            <pc:sldMk cId="4290671883" sldId="304"/>
            <ac:picMk id="11" creationId="{F6FD141F-F4D6-CDFA-0D9F-5DE50D9621F8}"/>
          </ac:picMkLst>
        </pc:picChg>
        <pc:picChg chg="add mod topLvl">
          <ac:chgData name="Thomas Braxton" userId="54eaa51cf7cbcdad" providerId="LiveId" clId="{B5681447-5ABA-43FF-873A-E85749DBE064}" dt="2023-09-18T03:56:44.541" v="19445" actId="1076"/>
          <ac:picMkLst>
            <pc:docMk/>
            <pc:sldMk cId="4290671883" sldId="304"/>
            <ac:picMk id="13" creationId="{5E6C6737-7489-6840-002F-FEFB5CFB7F75}"/>
          </ac:picMkLst>
        </pc:picChg>
        <pc:picChg chg="add mod">
          <ac:chgData name="Thomas Braxton" userId="54eaa51cf7cbcdad" providerId="LiveId" clId="{B5681447-5ABA-43FF-873A-E85749DBE064}" dt="2023-09-18T03:44:28.441" v="19403" actId="29295"/>
          <ac:picMkLst>
            <pc:docMk/>
            <pc:sldMk cId="4290671883" sldId="304"/>
            <ac:picMk id="15" creationId="{9579AC42-BA64-814C-7B76-33EB894EA7CA}"/>
          </ac:picMkLst>
        </pc:picChg>
        <pc:picChg chg="add mod">
          <ac:chgData name="Thomas Braxton" userId="54eaa51cf7cbcdad" providerId="LiveId" clId="{B5681447-5ABA-43FF-873A-E85749DBE064}" dt="2023-09-18T03:44:50.948" v="19405" actId="1076"/>
          <ac:picMkLst>
            <pc:docMk/>
            <pc:sldMk cId="4290671883" sldId="304"/>
            <ac:picMk id="16" creationId="{337A314F-A2ED-0047-F531-4300AAA1E1AE}"/>
          </ac:picMkLst>
        </pc:picChg>
        <pc:cxnChg chg="add mod topLvl">
          <ac:chgData name="Thomas Braxton" userId="54eaa51cf7cbcdad" providerId="LiveId" clId="{B5681447-5ABA-43FF-873A-E85749DBE064}" dt="2023-09-18T03:57:24.107" v="19447" actId="164"/>
          <ac:cxnSpMkLst>
            <pc:docMk/>
            <pc:sldMk cId="4290671883" sldId="304"/>
            <ac:cxnSpMk id="18" creationId="{B527A082-A803-B7B2-70DE-09205CCDC1CC}"/>
          </ac:cxnSpMkLst>
        </pc:cxnChg>
        <pc:cxnChg chg="add mod topLvl">
          <ac:chgData name="Thomas Braxton" userId="54eaa51cf7cbcdad" providerId="LiveId" clId="{B5681447-5ABA-43FF-873A-E85749DBE064}" dt="2023-09-18T03:57:24.107" v="19447" actId="164"/>
          <ac:cxnSpMkLst>
            <pc:docMk/>
            <pc:sldMk cId="4290671883" sldId="304"/>
            <ac:cxnSpMk id="19" creationId="{006B6015-D01A-D9D3-7B6B-28BED1307597}"/>
          </ac:cxnSpMkLst>
        </pc:cxnChg>
        <pc:cxnChg chg="add mod topLvl">
          <ac:chgData name="Thomas Braxton" userId="54eaa51cf7cbcdad" providerId="LiveId" clId="{B5681447-5ABA-43FF-873A-E85749DBE064}" dt="2023-09-18T03:57:24.107" v="19447" actId="164"/>
          <ac:cxnSpMkLst>
            <pc:docMk/>
            <pc:sldMk cId="4290671883" sldId="304"/>
            <ac:cxnSpMk id="20" creationId="{1F74F356-8EC0-990D-1494-778D2CAFCE40}"/>
          </ac:cxnSpMkLst>
        </pc:cxnChg>
        <pc:cxnChg chg="add mod topLvl">
          <ac:chgData name="Thomas Braxton" userId="54eaa51cf7cbcdad" providerId="LiveId" clId="{B5681447-5ABA-43FF-873A-E85749DBE064}" dt="2023-09-18T03:57:24.107" v="19447" actId="164"/>
          <ac:cxnSpMkLst>
            <pc:docMk/>
            <pc:sldMk cId="4290671883" sldId="304"/>
            <ac:cxnSpMk id="21" creationId="{444799E7-0639-15F5-D50F-3EA374D053E6}"/>
          </ac:cxnSpMkLst>
        </pc:cxnChg>
        <pc:cxnChg chg="add mod">
          <ac:chgData name="Thomas Braxton" userId="54eaa51cf7cbcdad" providerId="LiveId" clId="{B5681447-5ABA-43FF-873A-E85749DBE064}" dt="2023-09-18T03:57:24.107" v="19447" actId="164"/>
          <ac:cxnSpMkLst>
            <pc:docMk/>
            <pc:sldMk cId="4290671883" sldId="304"/>
            <ac:cxnSpMk id="36" creationId="{CA153583-CD4E-E064-5007-6A1135F0AAA6}"/>
          </ac:cxnSpMkLst>
        </pc:cxnChg>
        <pc:cxnChg chg="add mod">
          <ac:chgData name="Thomas Braxton" userId="54eaa51cf7cbcdad" providerId="LiveId" clId="{B5681447-5ABA-43FF-873A-E85749DBE064}" dt="2023-09-18T03:57:24.107" v="19447" actId="164"/>
          <ac:cxnSpMkLst>
            <pc:docMk/>
            <pc:sldMk cId="4290671883" sldId="304"/>
            <ac:cxnSpMk id="38" creationId="{472791AB-6B36-66F9-1A7E-5635C3FFE592}"/>
          </ac:cxnSpMkLst>
        </pc:cxnChg>
      </pc:sldChg>
      <pc:sldChg chg="addSp modSp new mod modAnim">
        <pc:chgData name="Thomas Braxton" userId="54eaa51cf7cbcdad" providerId="LiveId" clId="{B5681447-5ABA-43FF-873A-E85749DBE064}" dt="2023-09-21T16:20:19.358" v="23112" actId="1076"/>
        <pc:sldMkLst>
          <pc:docMk/>
          <pc:sldMk cId="73574795" sldId="305"/>
        </pc:sldMkLst>
        <pc:spChg chg="add mod">
          <ac:chgData name="Thomas Braxton" userId="54eaa51cf7cbcdad" providerId="LiveId" clId="{B5681447-5ABA-43FF-873A-E85749DBE064}" dt="2023-09-17T20:52:42.590" v="19112" actId="1076"/>
          <ac:spMkLst>
            <pc:docMk/>
            <pc:sldMk cId="73574795" sldId="305"/>
            <ac:spMk id="2" creationId="{AF97DD70-8219-08E8-B418-8B21AA38AB02}"/>
          </ac:spMkLst>
        </pc:spChg>
        <pc:spChg chg="add mod">
          <ac:chgData name="Thomas Braxton" userId="54eaa51cf7cbcdad" providerId="LiveId" clId="{B5681447-5ABA-43FF-873A-E85749DBE064}" dt="2023-09-21T16:20:19.358" v="23112" actId="1076"/>
          <ac:spMkLst>
            <pc:docMk/>
            <pc:sldMk cId="73574795" sldId="305"/>
            <ac:spMk id="3" creationId="{73292578-A76A-AA6E-DA82-0DD394DA5C19}"/>
          </ac:spMkLst>
        </pc:spChg>
        <pc:picChg chg="add mod">
          <ac:chgData name="Thomas Braxton" userId="54eaa51cf7cbcdad" providerId="LiveId" clId="{B5681447-5ABA-43FF-873A-E85749DBE064}" dt="2023-09-17T21:01:59.380" v="19178" actId="1076"/>
          <ac:picMkLst>
            <pc:docMk/>
            <pc:sldMk cId="73574795" sldId="305"/>
            <ac:picMk id="5" creationId="{0A25DD33-D24B-D131-8838-4438EFD036E6}"/>
          </ac:picMkLst>
        </pc:picChg>
        <pc:picChg chg="add mod">
          <ac:chgData name="Thomas Braxton" userId="54eaa51cf7cbcdad" providerId="LiveId" clId="{B5681447-5ABA-43FF-873A-E85749DBE064}" dt="2023-09-17T21:08:51.954" v="19190" actId="1076"/>
          <ac:picMkLst>
            <pc:docMk/>
            <pc:sldMk cId="73574795" sldId="305"/>
            <ac:picMk id="7" creationId="{F2529C70-F4F8-BFD4-4FA3-22C4D74084DA}"/>
          </ac:picMkLst>
        </pc:picChg>
        <pc:picChg chg="add mod modCrop">
          <ac:chgData name="Thomas Braxton" userId="54eaa51cf7cbcdad" providerId="LiveId" clId="{B5681447-5ABA-43FF-873A-E85749DBE064}" dt="2023-09-17T21:08:55.694" v="19191" actId="1076"/>
          <ac:picMkLst>
            <pc:docMk/>
            <pc:sldMk cId="73574795" sldId="305"/>
            <ac:picMk id="9" creationId="{6B9B68F0-CE70-CC06-C46D-27612685BB4A}"/>
          </ac:picMkLst>
        </pc:picChg>
      </pc:sldChg>
      <pc:sldChg chg="addSp modSp new mod">
        <pc:chgData name="Thomas Braxton" userId="54eaa51cf7cbcdad" providerId="LiveId" clId="{B5681447-5ABA-43FF-873A-E85749DBE064}" dt="2023-09-20T20:11:43.910" v="20067" actId="207"/>
        <pc:sldMkLst>
          <pc:docMk/>
          <pc:sldMk cId="2524087024" sldId="306"/>
        </pc:sldMkLst>
        <pc:spChg chg="add mod">
          <ac:chgData name="Thomas Braxton" userId="54eaa51cf7cbcdad" providerId="LiveId" clId="{B5681447-5ABA-43FF-873A-E85749DBE064}" dt="2023-09-20T19:53:05.444" v="19774" actId="20577"/>
          <ac:spMkLst>
            <pc:docMk/>
            <pc:sldMk cId="2524087024" sldId="306"/>
            <ac:spMk id="2" creationId="{F5397678-F5DB-2D68-B949-6D78E7BCA2E4}"/>
          </ac:spMkLst>
        </pc:spChg>
        <pc:spChg chg="add mod">
          <ac:chgData name="Thomas Braxton" userId="54eaa51cf7cbcdad" providerId="LiveId" clId="{B5681447-5ABA-43FF-873A-E85749DBE064}" dt="2023-09-20T20:11:43.910" v="20067" actId="207"/>
          <ac:spMkLst>
            <pc:docMk/>
            <pc:sldMk cId="2524087024" sldId="306"/>
            <ac:spMk id="3" creationId="{A5304BB8-86CD-927F-14FD-267AA4DA9C25}"/>
          </ac:spMkLst>
        </pc:spChg>
        <pc:picChg chg="add mod">
          <ac:chgData name="Thomas Braxton" userId="54eaa51cf7cbcdad" providerId="LiveId" clId="{B5681447-5ABA-43FF-873A-E85749DBE064}" dt="2023-09-20T19:51:03.073" v="19724" actId="1076"/>
          <ac:picMkLst>
            <pc:docMk/>
            <pc:sldMk cId="2524087024" sldId="306"/>
            <ac:picMk id="5" creationId="{990D9F74-D0FC-F37D-4952-B76A3EF8F256}"/>
          </ac:picMkLst>
        </pc:picChg>
        <pc:picChg chg="add mod">
          <ac:chgData name="Thomas Braxton" userId="54eaa51cf7cbcdad" providerId="LiveId" clId="{B5681447-5ABA-43FF-873A-E85749DBE064}" dt="2023-09-20T20:10:03.836" v="20047" actId="1076"/>
          <ac:picMkLst>
            <pc:docMk/>
            <pc:sldMk cId="2524087024" sldId="306"/>
            <ac:picMk id="7" creationId="{D639BB4A-3DA5-9A17-5ED3-9EE5D7818426}"/>
          </ac:picMkLst>
        </pc:picChg>
      </pc:sldChg>
      <pc:sldChg chg="addSp delSp modSp new mod">
        <pc:chgData name="Thomas Braxton" userId="54eaa51cf7cbcdad" providerId="LiveId" clId="{B5681447-5ABA-43FF-873A-E85749DBE064}" dt="2023-09-21T16:21:51.545" v="23117" actId="1076"/>
        <pc:sldMkLst>
          <pc:docMk/>
          <pc:sldMk cId="982827762" sldId="307"/>
        </pc:sldMkLst>
        <pc:spChg chg="add del mod">
          <ac:chgData name="Thomas Braxton" userId="54eaa51cf7cbcdad" providerId="LiveId" clId="{B5681447-5ABA-43FF-873A-E85749DBE064}" dt="2023-09-20T20:13:02.443" v="20071"/>
          <ac:spMkLst>
            <pc:docMk/>
            <pc:sldMk cId="982827762" sldId="307"/>
            <ac:spMk id="2" creationId="{C4F29C50-5DBB-95D7-FA85-FA006E45F32E}"/>
          </ac:spMkLst>
        </pc:spChg>
        <pc:spChg chg="add del mod">
          <ac:chgData name="Thomas Braxton" userId="54eaa51cf7cbcdad" providerId="LiveId" clId="{B5681447-5ABA-43FF-873A-E85749DBE064}" dt="2023-09-20T20:13:35.011" v="20075"/>
          <ac:spMkLst>
            <pc:docMk/>
            <pc:sldMk cId="982827762" sldId="307"/>
            <ac:spMk id="3" creationId="{129E27FF-517C-AE32-6A95-0904F54BCDF2}"/>
          </ac:spMkLst>
        </pc:spChg>
        <pc:spChg chg="add mod">
          <ac:chgData name="Thomas Braxton" userId="54eaa51cf7cbcdad" providerId="LiveId" clId="{B5681447-5ABA-43FF-873A-E85749DBE064}" dt="2023-09-20T20:26:23.587" v="21037" actId="1076"/>
          <ac:spMkLst>
            <pc:docMk/>
            <pc:sldMk cId="982827762" sldId="307"/>
            <ac:spMk id="4" creationId="{674085CC-DAB9-88DB-7D58-D05B7301AB52}"/>
          </ac:spMkLst>
        </pc:spChg>
        <pc:spChg chg="add mod">
          <ac:chgData name="Thomas Braxton" userId="54eaa51cf7cbcdad" providerId="LiveId" clId="{B5681447-5ABA-43FF-873A-E85749DBE064}" dt="2023-09-21T16:21:51.545" v="23117" actId="1076"/>
          <ac:spMkLst>
            <pc:docMk/>
            <pc:sldMk cId="982827762" sldId="307"/>
            <ac:spMk id="5" creationId="{8C652FFA-D41B-9842-39E4-21A41A41994D}"/>
          </ac:spMkLst>
        </pc:spChg>
        <pc:picChg chg="add mod">
          <ac:chgData name="Thomas Braxton" userId="54eaa51cf7cbcdad" providerId="LiveId" clId="{B5681447-5ABA-43FF-873A-E85749DBE064}" dt="2023-09-20T21:45:24.530" v="21922" actId="1076"/>
          <ac:picMkLst>
            <pc:docMk/>
            <pc:sldMk cId="982827762" sldId="307"/>
            <ac:picMk id="7" creationId="{DD9876B7-8178-53AD-0E75-A04A6053EDC4}"/>
          </ac:picMkLst>
        </pc:picChg>
        <pc:picChg chg="add mod">
          <ac:chgData name="Thomas Braxton" userId="54eaa51cf7cbcdad" providerId="LiveId" clId="{B5681447-5ABA-43FF-873A-E85749DBE064}" dt="2023-09-20T21:47:29.827" v="21932" actId="1076"/>
          <ac:picMkLst>
            <pc:docMk/>
            <pc:sldMk cId="982827762" sldId="307"/>
            <ac:picMk id="9" creationId="{11B5AAD5-595A-296C-29AD-659FB18F41AC}"/>
          </ac:picMkLst>
        </pc:picChg>
        <pc:picChg chg="add del mod">
          <ac:chgData name="Thomas Braxton" userId="54eaa51cf7cbcdad" providerId="LiveId" clId="{B5681447-5ABA-43FF-873A-E85749DBE064}" dt="2023-09-20T21:46:59.116" v="21926" actId="21"/>
          <ac:picMkLst>
            <pc:docMk/>
            <pc:sldMk cId="982827762" sldId="307"/>
            <ac:picMk id="11" creationId="{B027B296-03A0-34E1-6081-C73650F60370}"/>
          </ac:picMkLst>
        </pc:picChg>
        <pc:picChg chg="add mod">
          <ac:chgData name="Thomas Braxton" userId="54eaa51cf7cbcdad" providerId="LiveId" clId="{B5681447-5ABA-43FF-873A-E85749DBE064}" dt="2023-09-20T21:47:39.056" v="21936" actId="1076"/>
          <ac:picMkLst>
            <pc:docMk/>
            <pc:sldMk cId="982827762" sldId="307"/>
            <ac:picMk id="13" creationId="{326A2DE7-1D2C-2AD8-1B7E-AEB6C71B772D}"/>
          </ac:picMkLst>
        </pc:picChg>
        <pc:picChg chg="add mod">
          <ac:chgData name="Thomas Braxton" userId="54eaa51cf7cbcdad" providerId="LiveId" clId="{B5681447-5ABA-43FF-873A-E85749DBE064}" dt="2023-09-20T21:48:21.212" v="21943" actId="1076"/>
          <ac:picMkLst>
            <pc:docMk/>
            <pc:sldMk cId="982827762" sldId="307"/>
            <ac:picMk id="15" creationId="{C5D0015C-F375-F47B-3A5F-BD1132F7B1DA}"/>
          </ac:picMkLst>
        </pc:picChg>
      </pc:sldChg>
      <pc:sldChg chg="addSp modSp new mod">
        <pc:chgData name="Thomas Braxton" userId="54eaa51cf7cbcdad" providerId="LiveId" clId="{B5681447-5ABA-43FF-873A-E85749DBE064}" dt="2023-09-21T16:24:42.556" v="23150" actId="20577"/>
        <pc:sldMkLst>
          <pc:docMk/>
          <pc:sldMk cId="4249501199" sldId="308"/>
        </pc:sldMkLst>
        <pc:spChg chg="add mod">
          <ac:chgData name="Thomas Braxton" userId="54eaa51cf7cbcdad" providerId="LiveId" clId="{B5681447-5ABA-43FF-873A-E85749DBE064}" dt="2023-09-20T20:27:56.239" v="21108" actId="20577"/>
          <ac:spMkLst>
            <pc:docMk/>
            <pc:sldMk cId="4249501199" sldId="308"/>
            <ac:spMk id="2" creationId="{38E01FAE-2910-D0C0-6858-6BBCE63A53DB}"/>
          </ac:spMkLst>
        </pc:spChg>
        <pc:spChg chg="add mod">
          <ac:chgData name="Thomas Braxton" userId="54eaa51cf7cbcdad" providerId="LiveId" clId="{B5681447-5ABA-43FF-873A-E85749DBE064}" dt="2023-09-21T16:24:42.556" v="23150" actId="20577"/>
          <ac:spMkLst>
            <pc:docMk/>
            <pc:sldMk cId="4249501199" sldId="308"/>
            <ac:spMk id="3" creationId="{4D826E8A-F554-4CD5-9AD1-56FF54A56517}"/>
          </ac:spMkLst>
        </pc:spChg>
        <pc:picChg chg="add mod">
          <ac:chgData name="Thomas Braxton" userId="54eaa51cf7cbcdad" providerId="LiveId" clId="{B5681447-5ABA-43FF-873A-E85749DBE064}" dt="2023-09-20T21:19:19.245" v="21880" actId="1076"/>
          <ac:picMkLst>
            <pc:docMk/>
            <pc:sldMk cId="4249501199" sldId="308"/>
            <ac:picMk id="5" creationId="{4D9F3404-F1EE-FB72-B9B2-685F88FBBE1D}"/>
          </ac:picMkLst>
        </pc:picChg>
        <pc:picChg chg="add mod">
          <ac:chgData name="Thomas Braxton" userId="54eaa51cf7cbcdad" providerId="LiveId" clId="{B5681447-5ABA-43FF-873A-E85749DBE064}" dt="2023-09-20T21:19:09.787" v="21874" actId="1076"/>
          <ac:picMkLst>
            <pc:docMk/>
            <pc:sldMk cId="4249501199" sldId="308"/>
            <ac:picMk id="7" creationId="{98157EFC-A837-81EE-CA48-0C37A8AE0E2B}"/>
          </ac:picMkLst>
        </pc:picChg>
        <pc:picChg chg="add mod modCrop">
          <ac:chgData name="Thomas Braxton" userId="54eaa51cf7cbcdad" providerId="LiveId" clId="{B5681447-5ABA-43FF-873A-E85749DBE064}" dt="2023-09-20T21:19:12.570" v="21876" actId="1076"/>
          <ac:picMkLst>
            <pc:docMk/>
            <pc:sldMk cId="4249501199" sldId="308"/>
            <ac:picMk id="9" creationId="{90E6849B-5DDC-610B-35D7-B9F729DFD82C}"/>
          </ac:picMkLst>
        </pc:picChg>
        <pc:picChg chg="add mod">
          <ac:chgData name="Thomas Braxton" userId="54eaa51cf7cbcdad" providerId="LiveId" clId="{B5681447-5ABA-43FF-873A-E85749DBE064}" dt="2023-09-20T21:19:15.787" v="21878" actId="1076"/>
          <ac:picMkLst>
            <pc:docMk/>
            <pc:sldMk cId="4249501199" sldId="308"/>
            <ac:picMk id="11" creationId="{BFC54E95-E12B-2B74-E1A1-D53B4D8A6959}"/>
          </ac:picMkLst>
        </pc:picChg>
        <pc:picChg chg="add mod">
          <ac:chgData name="Thomas Braxton" userId="54eaa51cf7cbcdad" providerId="LiveId" clId="{B5681447-5ABA-43FF-873A-E85749DBE064}" dt="2023-09-20T21:23:15.086" v="21908" actId="1076"/>
          <ac:picMkLst>
            <pc:docMk/>
            <pc:sldMk cId="4249501199" sldId="308"/>
            <ac:picMk id="13" creationId="{58AC8679-7FD5-7252-3335-F986556537CB}"/>
          </ac:picMkLst>
        </pc:picChg>
        <pc:picChg chg="add mod">
          <ac:chgData name="Thomas Braxton" userId="54eaa51cf7cbcdad" providerId="LiveId" clId="{B5681447-5ABA-43FF-873A-E85749DBE064}" dt="2023-09-20T21:19:22.694" v="21881" actId="1076"/>
          <ac:picMkLst>
            <pc:docMk/>
            <pc:sldMk cId="4249501199" sldId="308"/>
            <ac:picMk id="15" creationId="{6E9AFC73-B3FF-6F9D-393C-0077748E95E3}"/>
          </ac:picMkLst>
        </pc:picChg>
        <pc:picChg chg="add mod modCrop">
          <ac:chgData name="Thomas Braxton" userId="54eaa51cf7cbcdad" providerId="LiveId" clId="{B5681447-5ABA-43FF-873A-E85749DBE064}" dt="2023-09-20T21:19:25.330" v="21883" actId="1076"/>
          <ac:picMkLst>
            <pc:docMk/>
            <pc:sldMk cId="4249501199" sldId="308"/>
            <ac:picMk id="17" creationId="{09DADAF6-4432-FB89-A469-AFB5708D4CCD}"/>
          </ac:picMkLst>
        </pc:picChg>
        <pc:picChg chg="add mod modCrop">
          <ac:chgData name="Thomas Braxton" userId="54eaa51cf7cbcdad" providerId="LiveId" clId="{B5681447-5ABA-43FF-873A-E85749DBE064}" dt="2023-09-20T21:19:36.454" v="21889" actId="1076"/>
          <ac:picMkLst>
            <pc:docMk/>
            <pc:sldMk cId="4249501199" sldId="308"/>
            <ac:picMk id="19" creationId="{BFD2226D-8F87-2968-8B96-833DA15A6B14}"/>
          </ac:picMkLst>
        </pc:picChg>
        <pc:picChg chg="add mod">
          <ac:chgData name="Thomas Braxton" userId="54eaa51cf7cbcdad" providerId="LiveId" clId="{B5681447-5ABA-43FF-873A-E85749DBE064}" dt="2023-09-20T21:23:20.436" v="21910" actId="1076"/>
          <ac:picMkLst>
            <pc:docMk/>
            <pc:sldMk cId="4249501199" sldId="308"/>
            <ac:picMk id="21" creationId="{D923F3B2-01C6-4F12-B8E4-0F61C7F6F065}"/>
          </ac:picMkLst>
        </pc:picChg>
        <pc:picChg chg="add mod modCrop">
          <ac:chgData name="Thomas Braxton" userId="54eaa51cf7cbcdad" providerId="LiveId" clId="{B5681447-5ABA-43FF-873A-E85749DBE064}" dt="2023-09-20T21:23:17.920" v="21909" actId="1076"/>
          <ac:picMkLst>
            <pc:docMk/>
            <pc:sldMk cId="4249501199" sldId="308"/>
            <ac:picMk id="23" creationId="{139DB389-6C8E-730C-8EBB-064D6FD20D34}"/>
          </ac:picMkLst>
        </pc:picChg>
        <pc:picChg chg="add mod">
          <ac:chgData name="Thomas Braxton" userId="54eaa51cf7cbcdad" providerId="LiveId" clId="{B5681447-5ABA-43FF-873A-E85749DBE064}" dt="2023-09-20T21:20:00.590" v="21892" actId="1076"/>
          <ac:picMkLst>
            <pc:docMk/>
            <pc:sldMk cId="4249501199" sldId="308"/>
            <ac:picMk id="25" creationId="{F824D889-5512-6C56-0BAC-0F83E5FD18EB}"/>
          </ac:picMkLst>
        </pc:picChg>
        <pc:picChg chg="add mod modCrop">
          <ac:chgData name="Thomas Braxton" userId="54eaa51cf7cbcdad" providerId="LiveId" clId="{B5681447-5ABA-43FF-873A-E85749DBE064}" dt="2023-09-20T21:23:11.300" v="21907" actId="1076"/>
          <ac:picMkLst>
            <pc:docMk/>
            <pc:sldMk cId="4249501199" sldId="308"/>
            <ac:picMk id="27" creationId="{BA3D2CFF-4BBC-71AB-F266-62151F40405C}"/>
          </ac:picMkLst>
        </pc:picChg>
        <pc:picChg chg="add mod">
          <ac:chgData name="Thomas Braxton" userId="54eaa51cf7cbcdad" providerId="LiveId" clId="{B5681447-5ABA-43FF-873A-E85749DBE064}" dt="2023-09-20T21:23:08.053" v="21906" actId="1076"/>
          <ac:picMkLst>
            <pc:docMk/>
            <pc:sldMk cId="4249501199" sldId="308"/>
            <ac:picMk id="29" creationId="{608560F4-52B4-B393-789E-81451E097B1C}"/>
          </ac:picMkLst>
        </pc:picChg>
      </pc:sldChg>
      <pc:sldChg chg="addSp delSp modSp new mod">
        <pc:chgData name="Thomas Braxton" userId="54eaa51cf7cbcdad" providerId="LiveId" clId="{B5681447-5ABA-43FF-873A-E85749DBE064}" dt="2023-09-21T17:19:54.729" v="23910" actId="255"/>
        <pc:sldMkLst>
          <pc:docMk/>
          <pc:sldMk cId="865379653" sldId="309"/>
        </pc:sldMkLst>
        <pc:spChg chg="add del mod">
          <ac:chgData name="Thomas Braxton" userId="54eaa51cf7cbcdad" providerId="LiveId" clId="{B5681447-5ABA-43FF-873A-E85749DBE064}" dt="2023-09-21T00:55:41.058" v="22595" actId="21"/>
          <ac:spMkLst>
            <pc:docMk/>
            <pc:sldMk cId="865379653" sldId="309"/>
            <ac:spMk id="3" creationId="{58D10EE2-BA46-C1DA-14E4-961953C1CF8A}"/>
          </ac:spMkLst>
        </pc:spChg>
        <pc:spChg chg="add mod">
          <ac:chgData name="Thomas Braxton" userId="54eaa51cf7cbcdad" providerId="LiveId" clId="{B5681447-5ABA-43FF-873A-E85749DBE064}" dt="2023-09-21T17:19:54.729" v="23910" actId="255"/>
          <ac:spMkLst>
            <pc:docMk/>
            <pc:sldMk cId="865379653" sldId="309"/>
            <ac:spMk id="4" creationId="{55783C25-1466-B8BF-A9FD-1D0F8B0D0E59}"/>
          </ac:spMkLst>
        </pc:spChg>
        <pc:spChg chg="add mod">
          <ac:chgData name="Thomas Braxton" userId="54eaa51cf7cbcdad" providerId="LiveId" clId="{B5681447-5ABA-43FF-873A-E85749DBE064}" dt="2023-09-21T17:19:44.041" v="23909" actId="1076"/>
          <ac:spMkLst>
            <pc:docMk/>
            <pc:sldMk cId="865379653" sldId="309"/>
            <ac:spMk id="5" creationId="{87F4A40E-9DEB-F048-65F4-8F49C3896020}"/>
          </ac:spMkLst>
        </pc:spChg>
        <pc:picChg chg="add mod">
          <ac:chgData name="Thomas Braxton" userId="54eaa51cf7cbcdad" providerId="LiveId" clId="{B5681447-5ABA-43FF-873A-E85749DBE064}" dt="2023-09-21T17:10:19.794" v="23880" actId="1076"/>
          <ac:picMkLst>
            <pc:docMk/>
            <pc:sldMk cId="865379653" sldId="309"/>
            <ac:picMk id="3" creationId="{81A5FF11-EC6D-2124-4E8A-E1B16D54D2C8}"/>
          </ac:picMkLst>
        </pc:picChg>
        <pc:picChg chg="add mod">
          <ac:chgData name="Thomas Braxton" userId="54eaa51cf7cbcdad" providerId="LiveId" clId="{B5681447-5ABA-43FF-873A-E85749DBE064}" dt="2023-09-21T17:14:38.919" v="23903" actId="1076"/>
          <ac:picMkLst>
            <pc:docMk/>
            <pc:sldMk cId="865379653" sldId="309"/>
            <ac:picMk id="7" creationId="{1D507D4E-B21A-04B0-804E-B6FB799C1F32}"/>
          </ac:picMkLst>
        </pc:picChg>
        <pc:picChg chg="add mod ord modCrop">
          <ac:chgData name="Thomas Braxton" userId="54eaa51cf7cbcdad" providerId="LiveId" clId="{B5681447-5ABA-43FF-873A-E85749DBE064}" dt="2023-09-21T17:18:30.320" v="23905" actId="1076"/>
          <ac:picMkLst>
            <pc:docMk/>
            <pc:sldMk cId="865379653" sldId="309"/>
            <ac:picMk id="9" creationId="{78422FA8-E4CF-A48E-6265-29A242665981}"/>
          </ac:picMkLst>
        </pc:picChg>
        <pc:picChg chg="add mod">
          <ac:chgData name="Thomas Braxton" userId="54eaa51cf7cbcdad" providerId="LiveId" clId="{B5681447-5ABA-43FF-873A-E85749DBE064}" dt="2023-09-21T17:14:03.948" v="23897" actId="1076"/>
          <ac:picMkLst>
            <pc:docMk/>
            <pc:sldMk cId="865379653" sldId="309"/>
            <ac:picMk id="11" creationId="{947E2DE5-B7E9-71DA-10CB-3BE97159F034}"/>
          </ac:picMkLst>
        </pc:picChg>
      </pc:sldChg>
      <pc:sldChg chg="addSp delSp modSp new del mod">
        <pc:chgData name="Thomas Braxton" userId="54eaa51cf7cbcdad" providerId="LiveId" clId="{B5681447-5ABA-43FF-873A-E85749DBE064}" dt="2023-09-21T19:21:43.926" v="25420" actId="2696"/>
        <pc:sldMkLst>
          <pc:docMk/>
          <pc:sldMk cId="2410243768" sldId="310"/>
        </pc:sldMkLst>
        <pc:spChg chg="add del mod">
          <ac:chgData name="Thomas Braxton" userId="54eaa51cf7cbcdad" providerId="LiveId" clId="{B5681447-5ABA-43FF-873A-E85749DBE064}" dt="2023-09-21T19:21:01.544" v="25419" actId="21"/>
          <ac:spMkLst>
            <pc:docMk/>
            <pc:sldMk cId="2410243768" sldId="310"/>
            <ac:spMk id="2" creationId="{CED6E562-1169-2081-439D-3A73422A1EF9}"/>
          </ac:spMkLst>
        </pc:spChg>
        <pc:spChg chg="add del mod">
          <ac:chgData name="Thomas Braxton" userId="54eaa51cf7cbcdad" providerId="LiveId" clId="{B5681447-5ABA-43FF-873A-E85749DBE064}" dt="2023-09-21T19:19:53.135" v="25418" actId="21"/>
          <ac:spMkLst>
            <pc:docMk/>
            <pc:sldMk cId="2410243768" sldId="310"/>
            <ac:spMk id="3" creationId="{5BA6CCF0-A28C-7F39-7A8B-77E8B86F6FC0}"/>
          </ac:spMkLst>
        </pc:spChg>
      </pc:sldChg>
      <pc:sldChg chg="addSp delSp modSp new mod setBg">
        <pc:chgData name="Thomas Braxton" userId="54eaa51cf7cbcdad" providerId="LiveId" clId="{B5681447-5ABA-43FF-873A-E85749DBE064}" dt="2023-09-21T18:06:14.832" v="25279" actId="1076"/>
        <pc:sldMkLst>
          <pc:docMk/>
          <pc:sldMk cId="3437714999" sldId="311"/>
        </pc:sldMkLst>
        <pc:spChg chg="add mod ord">
          <ac:chgData name="Thomas Braxton" userId="54eaa51cf7cbcdad" providerId="LiveId" clId="{B5681447-5ABA-43FF-873A-E85749DBE064}" dt="2023-09-21T17:52:48.697" v="25054" actId="166"/>
          <ac:spMkLst>
            <pc:docMk/>
            <pc:sldMk cId="3437714999" sldId="311"/>
            <ac:spMk id="2" creationId="{F2439310-D551-59B1-648F-6D3159971618}"/>
          </ac:spMkLst>
        </pc:spChg>
        <pc:spChg chg="add del mod">
          <ac:chgData name="Thomas Braxton" userId="54eaa51cf7cbcdad" providerId="LiveId" clId="{B5681447-5ABA-43FF-873A-E85749DBE064}" dt="2023-09-21T17:21:48.126" v="23930"/>
          <ac:spMkLst>
            <pc:docMk/>
            <pc:sldMk cId="3437714999" sldId="311"/>
            <ac:spMk id="3" creationId="{F78FC49D-7899-678B-ECAD-EA954F24D3A8}"/>
          </ac:spMkLst>
        </pc:spChg>
        <pc:spChg chg="add del mod ord topLvl">
          <ac:chgData name="Thomas Braxton" userId="54eaa51cf7cbcdad" providerId="LiveId" clId="{B5681447-5ABA-43FF-873A-E85749DBE064}" dt="2023-09-21T17:49:40.670" v="25037" actId="21"/>
          <ac:spMkLst>
            <pc:docMk/>
            <pc:sldMk cId="3437714999" sldId="311"/>
            <ac:spMk id="4" creationId="{F03097D4-FCE1-A889-DCFB-CD742C15D260}"/>
          </ac:spMkLst>
        </pc:spChg>
        <pc:spChg chg="add del mod">
          <ac:chgData name="Thomas Braxton" userId="54eaa51cf7cbcdad" providerId="LiveId" clId="{B5681447-5ABA-43FF-873A-E85749DBE064}" dt="2023-09-21T17:48:20.846" v="25028" actId="21"/>
          <ac:spMkLst>
            <pc:docMk/>
            <pc:sldMk cId="3437714999" sldId="311"/>
            <ac:spMk id="7" creationId="{9A0DBA9B-A30F-B03A-6754-30D6C65837CF}"/>
          </ac:spMkLst>
        </pc:spChg>
        <pc:spChg chg="add mod topLvl">
          <ac:chgData name="Thomas Braxton" userId="54eaa51cf7cbcdad" providerId="LiveId" clId="{B5681447-5ABA-43FF-873A-E85749DBE064}" dt="2023-09-21T17:55:31.289" v="25072" actId="165"/>
          <ac:spMkLst>
            <pc:docMk/>
            <pc:sldMk cId="3437714999" sldId="311"/>
            <ac:spMk id="9" creationId="{EF2A4EA4-1413-A537-FCB1-AA5201F8FB41}"/>
          </ac:spMkLst>
        </pc:spChg>
        <pc:spChg chg="add mod">
          <ac:chgData name="Thomas Braxton" userId="54eaa51cf7cbcdad" providerId="LiveId" clId="{B5681447-5ABA-43FF-873A-E85749DBE064}" dt="2023-09-21T17:55:55.996" v="25075" actId="1076"/>
          <ac:spMkLst>
            <pc:docMk/>
            <pc:sldMk cId="3437714999" sldId="311"/>
            <ac:spMk id="11" creationId="{26E1743A-2638-21B5-47AE-1D0131DDCCA4}"/>
          </ac:spMkLst>
        </pc:spChg>
        <pc:spChg chg="mod">
          <ac:chgData name="Thomas Braxton" userId="54eaa51cf7cbcdad" providerId="LiveId" clId="{B5681447-5ABA-43FF-873A-E85749DBE064}" dt="2023-09-21T17:58:18.508" v="25087"/>
          <ac:spMkLst>
            <pc:docMk/>
            <pc:sldMk cId="3437714999" sldId="311"/>
            <ac:spMk id="14" creationId="{5BC83AA5-2B4B-B700-27A5-6FCFCE27DEB3}"/>
          </ac:spMkLst>
        </pc:spChg>
        <pc:spChg chg="mod">
          <ac:chgData name="Thomas Braxton" userId="54eaa51cf7cbcdad" providerId="LiveId" clId="{B5681447-5ABA-43FF-873A-E85749DBE064}" dt="2023-09-21T17:59:00.605" v="25097" actId="207"/>
          <ac:spMkLst>
            <pc:docMk/>
            <pc:sldMk cId="3437714999" sldId="311"/>
            <ac:spMk id="16" creationId="{C08C1743-602A-C6BB-BEAD-9665F6CCBB21}"/>
          </ac:spMkLst>
        </pc:spChg>
        <pc:spChg chg="mod">
          <ac:chgData name="Thomas Braxton" userId="54eaa51cf7cbcdad" providerId="LiveId" clId="{B5681447-5ABA-43FF-873A-E85749DBE064}" dt="2023-09-21T18:04:43.050" v="25150"/>
          <ac:spMkLst>
            <pc:docMk/>
            <pc:sldMk cId="3437714999" sldId="311"/>
            <ac:spMk id="19" creationId="{44D063D5-5B2B-DA90-D4B4-C2F82DE12190}"/>
          </ac:spMkLst>
        </pc:spChg>
        <pc:spChg chg="mod">
          <ac:chgData name="Thomas Braxton" userId="54eaa51cf7cbcdad" providerId="LiveId" clId="{B5681447-5ABA-43FF-873A-E85749DBE064}" dt="2023-09-21T18:04:43.050" v="25150"/>
          <ac:spMkLst>
            <pc:docMk/>
            <pc:sldMk cId="3437714999" sldId="311"/>
            <ac:spMk id="20" creationId="{96A796E2-E6DE-5B3B-1ABC-0D68729DC571}"/>
          </ac:spMkLst>
        </pc:spChg>
        <pc:grpChg chg="add del mod">
          <ac:chgData name="Thomas Braxton" userId="54eaa51cf7cbcdad" providerId="LiveId" clId="{B5681447-5ABA-43FF-873A-E85749DBE064}" dt="2023-09-21T17:49:40.670" v="25037" actId="21"/>
          <ac:grpSpMkLst>
            <pc:docMk/>
            <pc:sldMk cId="3437714999" sldId="311"/>
            <ac:grpSpMk id="8" creationId="{9DDAE913-B36C-1DE3-3C10-D4D0216669CF}"/>
          </ac:grpSpMkLst>
        </pc:grpChg>
        <pc:grpChg chg="add del mod">
          <ac:chgData name="Thomas Braxton" userId="54eaa51cf7cbcdad" providerId="LiveId" clId="{B5681447-5ABA-43FF-873A-E85749DBE064}" dt="2023-09-21T17:56:06.621" v="25076" actId="21"/>
          <ac:grpSpMkLst>
            <pc:docMk/>
            <pc:sldMk cId="3437714999" sldId="311"/>
            <ac:grpSpMk id="10" creationId="{7FB93E83-FECD-D94E-14A5-127E733C5AE9}"/>
          </ac:grpSpMkLst>
        </pc:grpChg>
        <pc:grpChg chg="add del mod">
          <ac:chgData name="Thomas Braxton" userId="54eaa51cf7cbcdad" providerId="LiveId" clId="{B5681447-5ABA-43FF-873A-E85749DBE064}" dt="2023-09-21T17:59:40.108" v="25118" actId="21"/>
          <ac:grpSpMkLst>
            <pc:docMk/>
            <pc:sldMk cId="3437714999" sldId="311"/>
            <ac:grpSpMk id="12" creationId="{81509447-635A-14F4-5E94-9BE9838015CE}"/>
          </ac:grpSpMkLst>
        </pc:grpChg>
        <pc:grpChg chg="mod">
          <ac:chgData name="Thomas Braxton" userId="54eaa51cf7cbcdad" providerId="LiveId" clId="{B5681447-5ABA-43FF-873A-E85749DBE064}" dt="2023-09-21T17:58:18.508" v="25087"/>
          <ac:grpSpMkLst>
            <pc:docMk/>
            <pc:sldMk cId="3437714999" sldId="311"/>
            <ac:grpSpMk id="13" creationId="{C732CAB4-C9CA-35BF-E4A1-7012B9E6A9ED}"/>
          </ac:grpSpMkLst>
        </pc:grpChg>
        <pc:grpChg chg="add mod ord">
          <ac:chgData name="Thomas Braxton" userId="54eaa51cf7cbcdad" providerId="LiveId" clId="{B5681447-5ABA-43FF-873A-E85749DBE064}" dt="2023-09-21T18:06:14.832" v="25279" actId="1076"/>
          <ac:grpSpMkLst>
            <pc:docMk/>
            <pc:sldMk cId="3437714999" sldId="311"/>
            <ac:grpSpMk id="17" creationId="{076A8247-1A3E-7E1E-9FEA-803A0AACBD86}"/>
          </ac:grpSpMkLst>
        </pc:grpChg>
        <pc:picChg chg="add mod topLvl">
          <ac:chgData name="Thomas Braxton" userId="54eaa51cf7cbcdad" providerId="LiveId" clId="{B5681447-5ABA-43FF-873A-E85749DBE064}" dt="2023-09-21T17:55:31.289" v="25072" actId="165"/>
          <ac:picMkLst>
            <pc:docMk/>
            <pc:sldMk cId="3437714999" sldId="311"/>
            <ac:picMk id="6" creationId="{69944146-9659-A253-4192-37FF8DD573D4}"/>
          </ac:picMkLst>
        </pc:picChg>
        <pc:picChg chg="mod">
          <ac:chgData name="Thomas Braxton" userId="54eaa51cf7cbcdad" providerId="LiveId" clId="{B5681447-5ABA-43FF-873A-E85749DBE064}" dt="2023-09-21T17:58:18.508" v="25087"/>
          <ac:picMkLst>
            <pc:docMk/>
            <pc:sldMk cId="3437714999" sldId="311"/>
            <ac:picMk id="15" creationId="{D8E284FF-07F8-6812-BA9D-CB787110DD38}"/>
          </ac:picMkLst>
        </pc:picChg>
        <pc:picChg chg="mod">
          <ac:chgData name="Thomas Braxton" userId="54eaa51cf7cbcdad" providerId="LiveId" clId="{B5681447-5ABA-43FF-873A-E85749DBE064}" dt="2023-09-21T18:05:41.649" v="25278" actId="29295"/>
          <ac:picMkLst>
            <pc:docMk/>
            <pc:sldMk cId="3437714999" sldId="311"/>
            <ac:picMk id="18" creationId="{3B168C06-F856-96B3-FFBA-C847BB981387}"/>
          </ac:picMkLst>
        </pc:picChg>
      </pc:sldChg>
      <pc:sldChg chg="addSp delSp modSp new mod">
        <pc:chgData name="Thomas Braxton" userId="54eaa51cf7cbcdad" providerId="LiveId" clId="{B5681447-5ABA-43FF-873A-E85749DBE064}" dt="2023-09-21T19:27:22.853" v="25443" actId="1076"/>
        <pc:sldMkLst>
          <pc:docMk/>
          <pc:sldMk cId="2747676976" sldId="312"/>
        </pc:sldMkLst>
        <pc:spChg chg="mod">
          <ac:chgData name="Thomas Braxton" userId="54eaa51cf7cbcdad" providerId="LiveId" clId="{B5681447-5ABA-43FF-873A-E85749DBE064}" dt="2023-09-21T17:56:10.240" v="25077"/>
          <ac:spMkLst>
            <pc:docMk/>
            <pc:sldMk cId="2747676976" sldId="312"/>
            <ac:spMk id="4" creationId="{48BFE70F-5654-E2F8-582E-58ECEEB15A8C}"/>
          </ac:spMkLst>
        </pc:spChg>
        <pc:spChg chg="add del mod">
          <ac:chgData name="Thomas Braxton" userId="54eaa51cf7cbcdad" providerId="LiveId" clId="{B5681447-5ABA-43FF-873A-E85749DBE064}" dt="2023-09-21T17:57:00.955" v="25082" actId="11529"/>
          <ac:spMkLst>
            <pc:docMk/>
            <pc:sldMk cId="2747676976" sldId="312"/>
            <ac:spMk id="5" creationId="{77380B60-2482-4DDB-281F-8000DADD82AF}"/>
          </ac:spMkLst>
        </pc:spChg>
        <pc:spChg chg="add mod">
          <ac:chgData name="Thomas Braxton" userId="54eaa51cf7cbcdad" providerId="LiveId" clId="{B5681447-5ABA-43FF-873A-E85749DBE064}" dt="2023-09-21T17:58:05.421" v="25086" actId="164"/>
          <ac:spMkLst>
            <pc:docMk/>
            <pc:sldMk cId="2747676976" sldId="312"/>
            <ac:spMk id="6" creationId="{20716A29-6379-98D2-EDBF-9EC874CFBDBD}"/>
          </ac:spMkLst>
        </pc:spChg>
        <pc:spChg chg="mod">
          <ac:chgData name="Thomas Braxton" userId="54eaa51cf7cbcdad" providerId="LiveId" clId="{B5681447-5ABA-43FF-873A-E85749DBE064}" dt="2023-09-21T17:59:45.293" v="25119"/>
          <ac:spMkLst>
            <pc:docMk/>
            <pc:sldMk cId="2747676976" sldId="312"/>
            <ac:spMk id="10" creationId="{2791F0C6-D509-46C0-D67E-073FB416ED52}"/>
          </ac:spMkLst>
        </pc:spChg>
        <pc:spChg chg="mod">
          <ac:chgData name="Thomas Braxton" userId="54eaa51cf7cbcdad" providerId="LiveId" clId="{B5681447-5ABA-43FF-873A-E85749DBE064}" dt="2023-09-21T17:59:45.293" v="25119"/>
          <ac:spMkLst>
            <pc:docMk/>
            <pc:sldMk cId="2747676976" sldId="312"/>
            <ac:spMk id="12" creationId="{6B138F90-F913-6983-C426-BE42E333A883}"/>
          </ac:spMkLst>
        </pc:spChg>
        <pc:spChg chg="mod">
          <ac:chgData name="Thomas Braxton" userId="54eaa51cf7cbcdad" providerId="LiveId" clId="{B5681447-5ABA-43FF-873A-E85749DBE064}" dt="2023-09-21T18:00:08.877" v="25124" actId="571"/>
          <ac:spMkLst>
            <pc:docMk/>
            <pc:sldMk cId="2747676976" sldId="312"/>
            <ac:spMk id="15" creationId="{43AC53DF-8FF6-9825-80FC-A0AFF4260F4A}"/>
          </ac:spMkLst>
        </pc:spChg>
        <pc:spChg chg="mod">
          <ac:chgData name="Thomas Braxton" userId="54eaa51cf7cbcdad" providerId="LiveId" clId="{B5681447-5ABA-43FF-873A-E85749DBE064}" dt="2023-09-21T18:02:10.689" v="25137" actId="207"/>
          <ac:spMkLst>
            <pc:docMk/>
            <pc:sldMk cId="2747676976" sldId="312"/>
            <ac:spMk id="17" creationId="{5601593E-FE77-691D-A259-0401D7831DE8}"/>
          </ac:spMkLst>
        </pc:spChg>
        <pc:spChg chg="add mod">
          <ac:chgData name="Thomas Braxton" userId="54eaa51cf7cbcdad" providerId="LiveId" clId="{B5681447-5ABA-43FF-873A-E85749DBE064}" dt="2023-09-21T18:04:28.883" v="25149" actId="164"/>
          <ac:spMkLst>
            <pc:docMk/>
            <pc:sldMk cId="2747676976" sldId="312"/>
            <ac:spMk id="20" creationId="{014AAEE6-391D-B0C2-CD1C-2EEE6FF8ADFF}"/>
          </ac:spMkLst>
        </pc:spChg>
        <pc:spChg chg="add mod">
          <ac:chgData name="Thomas Braxton" userId="54eaa51cf7cbcdad" providerId="LiveId" clId="{B5681447-5ABA-43FF-873A-E85749DBE064}" dt="2023-09-21T18:04:28.883" v="25149" actId="164"/>
          <ac:spMkLst>
            <pc:docMk/>
            <pc:sldMk cId="2747676976" sldId="312"/>
            <ac:spMk id="21" creationId="{9307EE93-3576-A722-9D56-2584B091F87E}"/>
          </ac:spMkLst>
        </pc:spChg>
        <pc:spChg chg="add mod">
          <ac:chgData name="Thomas Braxton" userId="54eaa51cf7cbcdad" providerId="LiveId" clId="{B5681447-5ABA-43FF-873A-E85749DBE064}" dt="2023-09-21T18:31:24.500" v="25329" actId="14100"/>
          <ac:spMkLst>
            <pc:docMk/>
            <pc:sldMk cId="2747676976" sldId="312"/>
            <ac:spMk id="23" creationId="{4D34D066-BA33-F2F7-FBD9-C9DF1E324D61}"/>
          </ac:spMkLst>
        </pc:spChg>
        <pc:spChg chg="add mod">
          <ac:chgData name="Thomas Braxton" userId="54eaa51cf7cbcdad" providerId="LiveId" clId="{B5681447-5ABA-43FF-873A-E85749DBE064}" dt="2023-09-21T18:31:05.778" v="25326" actId="1076"/>
          <ac:spMkLst>
            <pc:docMk/>
            <pc:sldMk cId="2747676976" sldId="312"/>
            <ac:spMk id="24" creationId="{8823293B-6CDF-4116-CCE4-F8986CD4F072}"/>
          </ac:spMkLst>
        </pc:spChg>
        <pc:spChg chg="add del mod">
          <ac:chgData name="Thomas Braxton" userId="54eaa51cf7cbcdad" providerId="LiveId" clId="{B5681447-5ABA-43FF-873A-E85749DBE064}" dt="2023-09-21T18:34:02.458" v="25397"/>
          <ac:spMkLst>
            <pc:docMk/>
            <pc:sldMk cId="2747676976" sldId="312"/>
            <ac:spMk id="27" creationId="{549440A1-4053-6F29-23BE-F2C677E111FF}"/>
          </ac:spMkLst>
        </pc:spChg>
        <pc:spChg chg="add mod">
          <ac:chgData name="Thomas Braxton" userId="54eaa51cf7cbcdad" providerId="LiveId" clId="{B5681447-5ABA-43FF-873A-E85749DBE064}" dt="2023-09-21T19:27:22.853" v="25443" actId="1076"/>
          <ac:spMkLst>
            <pc:docMk/>
            <pc:sldMk cId="2747676976" sldId="312"/>
            <ac:spMk id="28" creationId="{4BAAD7E2-92ED-7EFA-4A30-CB3FBB1EBAF7}"/>
          </ac:spMkLst>
        </pc:spChg>
        <pc:grpChg chg="add mod">
          <ac:chgData name="Thomas Braxton" userId="54eaa51cf7cbcdad" providerId="LiveId" clId="{B5681447-5ABA-43FF-873A-E85749DBE064}" dt="2023-09-21T17:58:05.421" v="25086" actId="164"/>
          <ac:grpSpMkLst>
            <pc:docMk/>
            <pc:sldMk cId="2747676976" sldId="312"/>
            <ac:grpSpMk id="2" creationId="{B0C98BF3-197D-32DB-44C2-37BBF53BB493}"/>
          </ac:grpSpMkLst>
        </pc:grpChg>
        <pc:grpChg chg="add del mod">
          <ac:chgData name="Thomas Braxton" userId="54eaa51cf7cbcdad" providerId="LiveId" clId="{B5681447-5ABA-43FF-873A-E85749DBE064}" dt="2023-09-21T17:59:53.795" v="25122" actId="21"/>
          <ac:grpSpMkLst>
            <pc:docMk/>
            <pc:sldMk cId="2747676976" sldId="312"/>
            <ac:grpSpMk id="7" creationId="{C947A602-A2A6-55EB-39E3-A1F8EF626ED9}"/>
          </ac:grpSpMkLst>
        </pc:grpChg>
        <pc:grpChg chg="add del mod">
          <ac:chgData name="Thomas Braxton" userId="54eaa51cf7cbcdad" providerId="LiveId" clId="{B5681447-5ABA-43FF-873A-E85749DBE064}" dt="2023-09-21T18:02:19.430" v="25138" actId="21"/>
          <ac:grpSpMkLst>
            <pc:docMk/>
            <pc:sldMk cId="2747676976" sldId="312"/>
            <ac:grpSpMk id="8" creationId="{E9409199-1631-ECE9-9829-09DA2DF871BD}"/>
          </ac:grpSpMkLst>
        </pc:grpChg>
        <pc:grpChg chg="mod">
          <ac:chgData name="Thomas Braxton" userId="54eaa51cf7cbcdad" providerId="LiveId" clId="{B5681447-5ABA-43FF-873A-E85749DBE064}" dt="2023-09-21T17:59:45.293" v="25119"/>
          <ac:grpSpMkLst>
            <pc:docMk/>
            <pc:sldMk cId="2747676976" sldId="312"/>
            <ac:grpSpMk id="9" creationId="{1E7D51A5-1E67-AED1-A214-A376B461DD53}"/>
          </ac:grpSpMkLst>
        </pc:grpChg>
        <pc:grpChg chg="add mod">
          <ac:chgData name="Thomas Braxton" userId="54eaa51cf7cbcdad" providerId="LiveId" clId="{B5681447-5ABA-43FF-873A-E85749DBE064}" dt="2023-09-21T18:35:09.743" v="25405" actId="1076"/>
          <ac:grpSpMkLst>
            <pc:docMk/>
            <pc:sldMk cId="2747676976" sldId="312"/>
            <ac:grpSpMk id="13" creationId="{3990AE42-36BD-D681-61C7-BFFA146DE67F}"/>
          </ac:grpSpMkLst>
        </pc:grpChg>
        <pc:grpChg chg="del mod">
          <ac:chgData name="Thomas Braxton" userId="54eaa51cf7cbcdad" providerId="LiveId" clId="{B5681447-5ABA-43FF-873A-E85749DBE064}" dt="2023-09-21T18:01:27.827" v="25136" actId="21"/>
          <ac:grpSpMkLst>
            <pc:docMk/>
            <pc:sldMk cId="2747676976" sldId="312"/>
            <ac:grpSpMk id="14" creationId="{6F6A23AE-4BAE-E602-634E-59EC22FD1A4F}"/>
          </ac:grpSpMkLst>
        </pc:grpChg>
        <pc:grpChg chg="add del mod">
          <ac:chgData name="Thomas Braxton" userId="54eaa51cf7cbcdad" providerId="LiveId" clId="{B5681447-5ABA-43FF-873A-E85749DBE064}" dt="2023-09-21T18:06:28.368" v="25280" actId="21"/>
          <ac:grpSpMkLst>
            <pc:docMk/>
            <pc:sldMk cId="2747676976" sldId="312"/>
            <ac:grpSpMk id="22" creationId="{7DFBB84D-C6A3-FC40-865F-E54E05B31B3D}"/>
          </ac:grpSpMkLst>
        </pc:grpChg>
        <pc:picChg chg="mod">
          <ac:chgData name="Thomas Braxton" userId="54eaa51cf7cbcdad" providerId="LiveId" clId="{B5681447-5ABA-43FF-873A-E85749DBE064}" dt="2023-09-21T17:56:10.240" v="25077"/>
          <ac:picMkLst>
            <pc:docMk/>
            <pc:sldMk cId="2747676976" sldId="312"/>
            <ac:picMk id="3" creationId="{53DE1627-D835-3F26-58C6-9459E721B175}"/>
          </ac:picMkLst>
        </pc:picChg>
        <pc:picChg chg="mod">
          <ac:chgData name="Thomas Braxton" userId="54eaa51cf7cbcdad" providerId="LiveId" clId="{B5681447-5ABA-43FF-873A-E85749DBE064}" dt="2023-09-21T17:59:45.293" v="25119"/>
          <ac:picMkLst>
            <pc:docMk/>
            <pc:sldMk cId="2747676976" sldId="312"/>
            <ac:picMk id="11" creationId="{7B414A90-E74E-D23D-9C79-C61128D5D6BE}"/>
          </ac:picMkLst>
        </pc:picChg>
        <pc:picChg chg="del mod">
          <ac:chgData name="Thomas Braxton" userId="54eaa51cf7cbcdad" providerId="LiveId" clId="{B5681447-5ABA-43FF-873A-E85749DBE064}" dt="2023-09-21T18:01:27.827" v="25136" actId="21"/>
          <ac:picMkLst>
            <pc:docMk/>
            <pc:sldMk cId="2747676976" sldId="312"/>
            <ac:picMk id="16" creationId="{BD4CF49F-120C-DE17-CF07-CA6BE8583237}"/>
          </ac:picMkLst>
        </pc:picChg>
        <pc:picChg chg="add mod">
          <ac:chgData name="Thomas Braxton" userId="54eaa51cf7cbcdad" providerId="LiveId" clId="{B5681447-5ABA-43FF-873A-E85749DBE064}" dt="2023-09-21T18:04:28.883" v="25149" actId="164"/>
          <ac:picMkLst>
            <pc:docMk/>
            <pc:sldMk cId="2747676976" sldId="312"/>
            <ac:picMk id="19" creationId="{712E02D5-E930-72AC-5DF0-C5B2A877FCF4}"/>
          </ac:picMkLst>
        </pc:picChg>
        <pc:picChg chg="add mod ord">
          <ac:chgData name="Thomas Braxton" userId="54eaa51cf7cbcdad" providerId="LiveId" clId="{B5681447-5ABA-43FF-873A-E85749DBE064}" dt="2023-09-21T18:30:24.012" v="25319" actId="167"/>
          <ac:picMkLst>
            <pc:docMk/>
            <pc:sldMk cId="2747676976" sldId="312"/>
            <ac:picMk id="26" creationId="{AC5AB63F-B410-1270-AC91-58B005317E11}"/>
          </ac:picMkLst>
        </pc:picChg>
      </pc:sldChg>
      <pc:sldMasterChg chg="setBg modSldLayout">
        <pc:chgData name="Thomas Braxton" userId="54eaa51cf7cbcdad" providerId="LiveId" clId="{B5681447-5ABA-43FF-873A-E85749DBE064}" dt="2023-09-21T17:59:19.053" v="25116"/>
        <pc:sldMasterMkLst>
          <pc:docMk/>
          <pc:sldMasterMk cId="1602062836" sldId="2147483648"/>
        </pc:sldMasterMkLst>
        <pc:sldLayoutChg chg="setBg">
          <pc:chgData name="Thomas Braxton" userId="54eaa51cf7cbcdad" providerId="LiveId" clId="{B5681447-5ABA-43FF-873A-E85749DBE064}" dt="2023-09-21T17:59:19.053" v="25116"/>
          <pc:sldLayoutMkLst>
            <pc:docMk/>
            <pc:sldMasterMk cId="1602062836" sldId="2147483648"/>
            <pc:sldLayoutMk cId="2314941061" sldId="2147483649"/>
          </pc:sldLayoutMkLst>
        </pc:sldLayoutChg>
        <pc:sldLayoutChg chg="setBg">
          <pc:chgData name="Thomas Braxton" userId="54eaa51cf7cbcdad" providerId="LiveId" clId="{B5681447-5ABA-43FF-873A-E85749DBE064}" dt="2023-09-21T17:59:19.053" v="25116"/>
          <pc:sldLayoutMkLst>
            <pc:docMk/>
            <pc:sldMasterMk cId="1602062836" sldId="2147483648"/>
            <pc:sldLayoutMk cId="401302745" sldId="2147483650"/>
          </pc:sldLayoutMkLst>
        </pc:sldLayoutChg>
        <pc:sldLayoutChg chg="setBg">
          <pc:chgData name="Thomas Braxton" userId="54eaa51cf7cbcdad" providerId="LiveId" clId="{B5681447-5ABA-43FF-873A-E85749DBE064}" dt="2023-09-21T17:59:19.053" v="25116"/>
          <pc:sldLayoutMkLst>
            <pc:docMk/>
            <pc:sldMasterMk cId="1602062836" sldId="2147483648"/>
            <pc:sldLayoutMk cId="2608719118" sldId="2147483651"/>
          </pc:sldLayoutMkLst>
        </pc:sldLayoutChg>
        <pc:sldLayoutChg chg="setBg">
          <pc:chgData name="Thomas Braxton" userId="54eaa51cf7cbcdad" providerId="LiveId" clId="{B5681447-5ABA-43FF-873A-E85749DBE064}" dt="2023-09-21T17:59:19.053" v="25116"/>
          <pc:sldLayoutMkLst>
            <pc:docMk/>
            <pc:sldMasterMk cId="1602062836" sldId="2147483648"/>
            <pc:sldLayoutMk cId="75497125" sldId="2147483652"/>
          </pc:sldLayoutMkLst>
        </pc:sldLayoutChg>
        <pc:sldLayoutChg chg="setBg">
          <pc:chgData name="Thomas Braxton" userId="54eaa51cf7cbcdad" providerId="LiveId" clId="{B5681447-5ABA-43FF-873A-E85749DBE064}" dt="2023-09-21T17:59:19.053" v="25116"/>
          <pc:sldLayoutMkLst>
            <pc:docMk/>
            <pc:sldMasterMk cId="1602062836" sldId="2147483648"/>
            <pc:sldLayoutMk cId="2013401068" sldId="2147483653"/>
          </pc:sldLayoutMkLst>
        </pc:sldLayoutChg>
        <pc:sldLayoutChg chg="setBg">
          <pc:chgData name="Thomas Braxton" userId="54eaa51cf7cbcdad" providerId="LiveId" clId="{B5681447-5ABA-43FF-873A-E85749DBE064}" dt="2023-09-21T17:59:19.053" v="25116"/>
          <pc:sldLayoutMkLst>
            <pc:docMk/>
            <pc:sldMasterMk cId="1602062836" sldId="2147483648"/>
            <pc:sldLayoutMk cId="3333764824" sldId="2147483654"/>
          </pc:sldLayoutMkLst>
        </pc:sldLayoutChg>
        <pc:sldLayoutChg chg="setBg">
          <pc:chgData name="Thomas Braxton" userId="54eaa51cf7cbcdad" providerId="LiveId" clId="{B5681447-5ABA-43FF-873A-E85749DBE064}" dt="2023-09-21T17:59:19.053" v="25116"/>
          <pc:sldLayoutMkLst>
            <pc:docMk/>
            <pc:sldMasterMk cId="1602062836" sldId="2147483648"/>
            <pc:sldLayoutMk cId="249137923" sldId="2147483655"/>
          </pc:sldLayoutMkLst>
        </pc:sldLayoutChg>
        <pc:sldLayoutChg chg="setBg">
          <pc:chgData name="Thomas Braxton" userId="54eaa51cf7cbcdad" providerId="LiveId" clId="{B5681447-5ABA-43FF-873A-E85749DBE064}" dt="2023-09-21T17:59:19.053" v="25116"/>
          <pc:sldLayoutMkLst>
            <pc:docMk/>
            <pc:sldMasterMk cId="1602062836" sldId="2147483648"/>
            <pc:sldLayoutMk cId="2806014087" sldId="2147483656"/>
          </pc:sldLayoutMkLst>
        </pc:sldLayoutChg>
        <pc:sldLayoutChg chg="setBg">
          <pc:chgData name="Thomas Braxton" userId="54eaa51cf7cbcdad" providerId="LiveId" clId="{B5681447-5ABA-43FF-873A-E85749DBE064}" dt="2023-09-21T17:59:19.053" v="25116"/>
          <pc:sldLayoutMkLst>
            <pc:docMk/>
            <pc:sldMasterMk cId="1602062836" sldId="2147483648"/>
            <pc:sldLayoutMk cId="2054911370" sldId="2147483657"/>
          </pc:sldLayoutMkLst>
        </pc:sldLayoutChg>
        <pc:sldLayoutChg chg="setBg">
          <pc:chgData name="Thomas Braxton" userId="54eaa51cf7cbcdad" providerId="LiveId" clId="{B5681447-5ABA-43FF-873A-E85749DBE064}" dt="2023-09-21T17:59:19.053" v="25116"/>
          <pc:sldLayoutMkLst>
            <pc:docMk/>
            <pc:sldMasterMk cId="1602062836" sldId="2147483648"/>
            <pc:sldLayoutMk cId="1892398202" sldId="2147483658"/>
          </pc:sldLayoutMkLst>
        </pc:sldLayoutChg>
        <pc:sldLayoutChg chg="setBg">
          <pc:chgData name="Thomas Braxton" userId="54eaa51cf7cbcdad" providerId="LiveId" clId="{B5681447-5ABA-43FF-873A-E85749DBE064}" dt="2023-09-21T17:59:19.053" v="25116"/>
          <pc:sldLayoutMkLst>
            <pc:docMk/>
            <pc:sldMasterMk cId="1602062836" sldId="2147483648"/>
            <pc:sldLayoutMk cId="2321362493"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055D-C256-7A9F-8E03-8E3A62332B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5E34F2-76D4-F6AE-5590-01C48E16CC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3BEF6A-C3F3-B45E-3C67-1BEFA0161A3D}"/>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5" name="Footer Placeholder 4">
            <a:extLst>
              <a:ext uri="{FF2B5EF4-FFF2-40B4-BE49-F238E27FC236}">
                <a16:creationId xmlns:a16="http://schemas.microsoft.com/office/drawing/2014/main" id="{5EEF9D48-E244-52D2-383E-00E00BDB1C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A29BB3-0094-2084-DFBC-93E785A6A9D9}"/>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314941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5E24-A678-F076-5AA2-FE997F8F84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076B2E-C894-CDEB-5F35-B71C6721C5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08C41B-E111-60FB-FC7A-889F87AD277D}"/>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5" name="Footer Placeholder 4">
            <a:extLst>
              <a:ext uri="{FF2B5EF4-FFF2-40B4-BE49-F238E27FC236}">
                <a16:creationId xmlns:a16="http://schemas.microsoft.com/office/drawing/2014/main" id="{0D1631C0-5DD2-E0A0-1FFD-7A4958D5B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149D2-D7DF-0E1A-B620-ED85AEE4A38A}"/>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401302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1EE09-5958-528A-5CCC-AAA7B8929A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6CF871-F644-98B5-6410-4C84559F60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8C3E55-296A-AAEE-60E8-7E1D1C12C571}"/>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5" name="Footer Placeholder 4">
            <a:extLst>
              <a:ext uri="{FF2B5EF4-FFF2-40B4-BE49-F238E27FC236}">
                <a16:creationId xmlns:a16="http://schemas.microsoft.com/office/drawing/2014/main" id="{241B3594-0C0D-2EB3-C32E-5197BFBD85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139ED3-9349-1D8A-8F0C-40A7451446DE}"/>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608719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2846-5B47-E903-574E-ACDAC1EADD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8AA13-1FEB-0EE5-125D-5189DBDF59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EE2D18-0C2E-B542-8891-4C4B18855A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812D36-3529-EEF8-79C7-3D6E5E04208C}"/>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6" name="Footer Placeholder 5">
            <a:extLst>
              <a:ext uri="{FF2B5EF4-FFF2-40B4-BE49-F238E27FC236}">
                <a16:creationId xmlns:a16="http://schemas.microsoft.com/office/drawing/2014/main" id="{EE9B98EA-82DD-E669-7E22-DD7F8ED25F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E221A7-A62D-9A54-4C2A-5099E87E953E}"/>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75497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BE2C-40B5-17E3-B4C8-F5FEEEDF78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324F99-D0BF-FE96-5D85-95D4BEE69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358B0D-ED9C-126F-5067-DD8538C8E2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18C9BD-D789-9ED9-4CE4-D7C35D1F79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CF5911-B548-197E-8B60-F7BF05494B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9C8270-6221-6B92-1638-76E3925A65F3}"/>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8" name="Footer Placeholder 7">
            <a:extLst>
              <a:ext uri="{FF2B5EF4-FFF2-40B4-BE49-F238E27FC236}">
                <a16:creationId xmlns:a16="http://schemas.microsoft.com/office/drawing/2014/main" id="{8CEA68E8-6505-47BA-FD03-F885B15DB9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D5382B-6520-394D-9F68-326D14DF4CC8}"/>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01340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AB55-2FCC-D05F-852B-323B4C5716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C33FC0-F886-5AE8-8B04-147C53D08012}"/>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4" name="Footer Placeholder 3">
            <a:extLst>
              <a:ext uri="{FF2B5EF4-FFF2-40B4-BE49-F238E27FC236}">
                <a16:creationId xmlns:a16="http://schemas.microsoft.com/office/drawing/2014/main" id="{C18C0E1B-5985-FD02-2CD3-F19D35DB9B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E12C3-C0F0-2216-B1DB-4F171CE1E4FB}"/>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3333764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846496-71E6-896D-FFE0-80741084F19A}"/>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3" name="Footer Placeholder 2">
            <a:extLst>
              <a:ext uri="{FF2B5EF4-FFF2-40B4-BE49-F238E27FC236}">
                <a16:creationId xmlns:a16="http://schemas.microsoft.com/office/drawing/2014/main" id="{C4131463-9D55-A989-888A-CC5220DF5F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67FE28-CB31-06F7-AE4E-89C1C110B4B5}"/>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49137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64576-4289-E65C-2A9F-9B53E8FC1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FA06A7-0EAF-5CA2-4079-4DA29E3F7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86E097-41BA-B55D-87C3-95852E3B54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38087-A4EA-9A49-7317-9A30731B88C6}"/>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6" name="Footer Placeholder 5">
            <a:extLst>
              <a:ext uri="{FF2B5EF4-FFF2-40B4-BE49-F238E27FC236}">
                <a16:creationId xmlns:a16="http://schemas.microsoft.com/office/drawing/2014/main" id="{DAB1B6A2-3AA5-B4E9-E931-A713EA2B04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FE7A63-7790-F265-48D4-71069A5AFF75}"/>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806014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2431-B230-FDD9-BE0D-F89978878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737B94-C29C-9A0D-A279-40FBE00DBD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969799-4D9F-7B15-3D62-7C657C6D88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8B72F2-9196-76FA-D894-99C353587B07}"/>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6" name="Footer Placeholder 5">
            <a:extLst>
              <a:ext uri="{FF2B5EF4-FFF2-40B4-BE49-F238E27FC236}">
                <a16:creationId xmlns:a16="http://schemas.microsoft.com/office/drawing/2014/main" id="{E76D9131-AAC7-9C98-9CCA-B56E1A1ECB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8E112-ABEB-C06D-CA4F-5FA28DFA5EE1}"/>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054911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7D72-4EEA-4C8B-607F-5D31A76241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69C214-4F43-435F-667D-EED37C348C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74AAB4-514B-C8B9-A6AA-CBF257BDA41A}"/>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5" name="Footer Placeholder 4">
            <a:extLst>
              <a:ext uri="{FF2B5EF4-FFF2-40B4-BE49-F238E27FC236}">
                <a16:creationId xmlns:a16="http://schemas.microsoft.com/office/drawing/2014/main" id="{F9419305-48C9-3976-959D-3359823E3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315204-37AD-F4B0-7FF9-803C741DE630}"/>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1892398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BFEAE8-EBED-0166-5A60-FA9A6D0031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BFF1B8-0E8E-06C5-6FD5-01AC5AF6A7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90E947-7769-2298-644E-B2B5FD27CB99}"/>
              </a:ext>
            </a:extLst>
          </p:cNvPr>
          <p:cNvSpPr>
            <a:spLocks noGrp="1"/>
          </p:cNvSpPr>
          <p:nvPr>
            <p:ph type="dt" sz="half" idx="10"/>
          </p:nvPr>
        </p:nvSpPr>
        <p:spPr/>
        <p:txBody>
          <a:bodyPr/>
          <a:lstStyle/>
          <a:p>
            <a:fld id="{0F8C65F9-378E-4609-8DA2-D3336D0C2051}" type="datetimeFigureOut">
              <a:rPr lang="en-US" smtClean="0"/>
              <a:t>9/21/2023</a:t>
            </a:fld>
            <a:endParaRPr lang="en-US"/>
          </a:p>
        </p:txBody>
      </p:sp>
      <p:sp>
        <p:nvSpPr>
          <p:cNvPr id="5" name="Footer Placeholder 4">
            <a:extLst>
              <a:ext uri="{FF2B5EF4-FFF2-40B4-BE49-F238E27FC236}">
                <a16:creationId xmlns:a16="http://schemas.microsoft.com/office/drawing/2014/main" id="{CE28A41A-3E8C-5BE3-C5B4-B6A6DBD81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D40147-E00C-7BD9-1BE3-FC981C08CEF3}"/>
              </a:ext>
            </a:extLst>
          </p:cNvPr>
          <p:cNvSpPr>
            <a:spLocks noGrp="1"/>
          </p:cNvSpPr>
          <p:nvPr>
            <p:ph type="sldNum" sz="quarter" idx="12"/>
          </p:nvPr>
        </p:nvSpPr>
        <p:spPr/>
        <p:txBody>
          <a:bodyPr/>
          <a:lstStyle/>
          <a:p>
            <a:fld id="{11222F32-2BB2-4C4F-8DDE-89FECD1A797E}" type="slidenum">
              <a:rPr lang="en-US" smtClean="0"/>
              <a:t>‹#›</a:t>
            </a:fld>
            <a:endParaRPr lang="en-US"/>
          </a:p>
        </p:txBody>
      </p:sp>
    </p:spTree>
    <p:extLst>
      <p:ext uri="{BB962C8B-B14F-4D97-AF65-F5344CB8AC3E}">
        <p14:creationId xmlns:p14="http://schemas.microsoft.com/office/powerpoint/2010/main" val="2321362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0DEB7F-B7AA-1E08-8206-2017337EDE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603A7E-5BA2-D41F-6E7B-B8A4D8BCD9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91F96-80E9-A925-0D8D-40A90B649A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C65F9-378E-4609-8DA2-D3336D0C2051}" type="datetimeFigureOut">
              <a:rPr lang="en-US" smtClean="0"/>
              <a:t>9/21/2023</a:t>
            </a:fld>
            <a:endParaRPr lang="en-US"/>
          </a:p>
        </p:txBody>
      </p:sp>
      <p:sp>
        <p:nvSpPr>
          <p:cNvPr id="5" name="Footer Placeholder 4">
            <a:extLst>
              <a:ext uri="{FF2B5EF4-FFF2-40B4-BE49-F238E27FC236}">
                <a16:creationId xmlns:a16="http://schemas.microsoft.com/office/drawing/2014/main" id="{54A68D3D-F2D0-FEC4-FE27-23FE01E734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9B45BE-A4AE-2040-92E2-2DF4939498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222F32-2BB2-4C4F-8DDE-89FECD1A797E}" type="slidenum">
              <a:rPr lang="en-US" smtClean="0"/>
              <a:t>‹#›</a:t>
            </a:fld>
            <a:endParaRPr lang="en-US"/>
          </a:p>
        </p:txBody>
      </p:sp>
    </p:spTree>
    <p:extLst>
      <p:ext uri="{BB962C8B-B14F-4D97-AF65-F5344CB8AC3E}">
        <p14:creationId xmlns:p14="http://schemas.microsoft.com/office/powerpoint/2010/main" val="1602062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47.jpg"/><Relationship Id="rId4" Type="http://schemas.openxmlformats.org/officeDocument/2006/relationships/image" Target="../media/image50.jpg"/></Relationships>
</file>

<file path=ppt/slides/_rels/slide24.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image" Target="../media/image62.jpg"/><Relationship Id="rId3" Type="http://schemas.openxmlformats.org/officeDocument/2006/relationships/image" Target="../media/image52.jpg"/><Relationship Id="rId7" Type="http://schemas.openxmlformats.org/officeDocument/2006/relationships/image" Target="../media/image56.jpg"/><Relationship Id="rId12" Type="http://schemas.openxmlformats.org/officeDocument/2006/relationships/image" Target="../media/image61.jpg"/><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55.jpg"/><Relationship Id="rId11" Type="http://schemas.openxmlformats.org/officeDocument/2006/relationships/image" Target="../media/image60.jpg"/><Relationship Id="rId5" Type="http://schemas.openxmlformats.org/officeDocument/2006/relationships/image" Target="../media/image54.jpg"/><Relationship Id="rId10" Type="http://schemas.openxmlformats.org/officeDocument/2006/relationships/image" Target="../media/image59.jpg"/><Relationship Id="rId4" Type="http://schemas.openxmlformats.org/officeDocument/2006/relationships/image" Target="../media/image53.jpg"/><Relationship Id="rId9" Type="http://schemas.openxmlformats.org/officeDocument/2006/relationships/image" Target="../media/image58.jpg"/><Relationship Id="rId14" Type="http://schemas.openxmlformats.org/officeDocument/2006/relationships/image" Target="../media/image63.jpg"/></Relationships>
</file>

<file path=ppt/slides/_rels/slide2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7.xml"/><Relationship Id="rId5" Type="http://schemas.openxmlformats.org/officeDocument/2006/relationships/image" Target="../media/image67.jpg"/><Relationship Id="rId4" Type="http://schemas.openxmlformats.org/officeDocument/2006/relationships/image" Target="../media/image66.jpg"/></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mailto:tbraxton@ieee.org" TargetMode="External"/><Relationship Id="rId2" Type="http://schemas.openxmlformats.org/officeDocument/2006/relationships/image" Target="../media/image6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08D3-4B1D-7A45-8932-9AB6A2C296AC}"/>
              </a:ext>
            </a:extLst>
          </p:cNvPr>
          <p:cNvSpPr>
            <a:spLocks noGrp="1"/>
          </p:cNvSpPr>
          <p:nvPr>
            <p:ph type="ctrTitle"/>
          </p:nvPr>
        </p:nvSpPr>
        <p:spPr>
          <a:xfrm>
            <a:off x="367991" y="312234"/>
            <a:ext cx="7404410" cy="2286000"/>
          </a:xfrm>
          <a:effectLst>
            <a:outerShdw blurRad="76200" dir="18900000" sy="23000" kx="-1200000" algn="bl" rotWithShape="0">
              <a:prstClr val="black">
                <a:alpha val="20000"/>
              </a:prstClr>
            </a:outerShdw>
          </a:effectLst>
        </p:spPr>
        <p:txBody>
          <a:bodyPr>
            <a:normAutofit/>
          </a:bodyPr>
          <a:lstStyle/>
          <a:p>
            <a:pPr algn="l"/>
            <a:r>
              <a:rPr lang="en-US" sz="4400" b="1" dirty="0">
                <a:solidFill>
                  <a:srgbClr val="FF0000"/>
                </a:solidFill>
                <a:latin typeface="+mn-lt"/>
              </a:rPr>
              <a:t>Stopping Radio Interference </a:t>
            </a:r>
            <a:br>
              <a:rPr lang="en-US" sz="4400" b="1" dirty="0">
                <a:solidFill>
                  <a:srgbClr val="FF0000"/>
                </a:solidFill>
                <a:latin typeface="+mn-lt"/>
              </a:rPr>
            </a:br>
            <a:r>
              <a:rPr lang="en-US" sz="4400" b="1" dirty="0">
                <a:solidFill>
                  <a:srgbClr val="FF0000"/>
                </a:solidFill>
                <a:latin typeface="+mn-lt"/>
              </a:rPr>
              <a:t>for Fun and Profit:</a:t>
            </a:r>
            <a:br>
              <a:rPr lang="en-US" sz="4400" b="1" dirty="0">
                <a:solidFill>
                  <a:srgbClr val="FF0000"/>
                </a:solidFill>
                <a:latin typeface="+mn-lt"/>
              </a:rPr>
            </a:br>
            <a:r>
              <a:rPr lang="en-US" sz="3600" b="1" dirty="0">
                <a:latin typeface="+mn-lt"/>
              </a:rPr>
              <a:t>Electromagnetic Compatibility (EMC)</a:t>
            </a:r>
            <a:br>
              <a:rPr lang="en-US" sz="3600" b="1" dirty="0">
                <a:latin typeface="+mn-lt"/>
              </a:rPr>
            </a:br>
            <a:r>
              <a:rPr lang="en-US" sz="3600" b="1" dirty="0">
                <a:latin typeface="+mn-lt"/>
              </a:rPr>
              <a:t>as a Goal, a Technology, and a Career</a:t>
            </a:r>
          </a:p>
        </p:txBody>
      </p:sp>
      <p:sp>
        <p:nvSpPr>
          <p:cNvPr id="3" name="Subtitle 2">
            <a:extLst>
              <a:ext uri="{FF2B5EF4-FFF2-40B4-BE49-F238E27FC236}">
                <a16:creationId xmlns:a16="http://schemas.microsoft.com/office/drawing/2014/main" id="{23A2BBF0-ABFD-A30C-1D03-A76CBA243C8E}"/>
              </a:ext>
            </a:extLst>
          </p:cNvPr>
          <p:cNvSpPr>
            <a:spLocks noGrp="1"/>
          </p:cNvSpPr>
          <p:nvPr>
            <p:ph type="subTitle" idx="1"/>
          </p:nvPr>
        </p:nvSpPr>
        <p:spPr>
          <a:xfrm>
            <a:off x="367990" y="3429000"/>
            <a:ext cx="3806283" cy="1973766"/>
          </a:xfrm>
        </p:spPr>
        <p:txBody>
          <a:bodyPr/>
          <a:lstStyle/>
          <a:p>
            <a:pPr algn="ctr"/>
            <a:r>
              <a:rPr lang="en-US" sz="2400" dirty="0">
                <a:latin typeface="Arial" panose="020B0604020202020204" pitchFamily="34" charset="0"/>
                <a:cs typeface="Arial" panose="020B0604020202020204" pitchFamily="34" charset="0"/>
              </a:rPr>
              <a:t>Thomas E. Braxton, NCE</a:t>
            </a:r>
          </a:p>
          <a:p>
            <a:pPr algn="ctr"/>
            <a:r>
              <a:rPr lang="en-US" sz="2400" dirty="0">
                <a:latin typeface="Arial" panose="020B0604020202020204" pitchFamily="34" charset="0"/>
                <a:cs typeface="Arial" panose="020B0604020202020204" pitchFamily="34" charset="0"/>
              </a:rPr>
              <a:t>IEEE Life Senior Member</a:t>
            </a:r>
          </a:p>
          <a:p>
            <a:pPr algn="ctr"/>
            <a:r>
              <a:rPr lang="en-US" sz="2400" dirty="0">
                <a:latin typeface="Arial" panose="020B0604020202020204" pitchFamily="34" charset="0"/>
                <a:cs typeface="Arial" panose="020B0604020202020204" pitchFamily="34" charset="0"/>
              </a:rPr>
              <a:t>tbraxton@ieee.org</a:t>
            </a:r>
          </a:p>
          <a:p>
            <a:endParaRPr lang="en-US" dirty="0"/>
          </a:p>
        </p:txBody>
      </p:sp>
      <p:pic>
        <p:nvPicPr>
          <p:cNvPr id="5" name="Picture 4" descr="A graph of a wave&#10;&#10;Description automatically generated">
            <a:extLst>
              <a:ext uri="{FF2B5EF4-FFF2-40B4-BE49-F238E27FC236}">
                <a16:creationId xmlns:a16="http://schemas.microsoft.com/office/drawing/2014/main" id="{D0101DA8-F320-3E74-37E7-604159A0AA2A}"/>
              </a:ext>
            </a:extLst>
          </p:cNvPr>
          <p:cNvPicPr>
            <a:picLocks noChangeAspect="1"/>
          </p:cNvPicPr>
          <p:nvPr/>
        </p:nvPicPr>
        <p:blipFill rotWithShape="1">
          <a:blip r:embed="rId2">
            <a:extLst>
              <a:ext uri="{28A0092B-C50C-407E-A947-70E740481C1C}">
                <a14:useLocalDpi xmlns:a14="http://schemas.microsoft.com/office/drawing/2010/main" val="0"/>
              </a:ext>
            </a:extLst>
          </a:blip>
          <a:srcRect b="4095"/>
          <a:stretch/>
        </p:blipFill>
        <p:spPr>
          <a:xfrm>
            <a:off x="4082834" y="2883333"/>
            <a:ext cx="7404410" cy="3260989"/>
          </a:xfrm>
          <a:prstGeom prst="rect">
            <a:avLst/>
          </a:prstGeom>
          <a:effectLst>
            <a:softEdge rad="317500"/>
          </a:effectLst>
        </p:spPr>
      </p:pic>
    </p:spTree>
    <p:extLst>
      <p:ext uri="{BB962C8B-B14F-4D97-AF65-F5344CB8AC3E}">
        <p14:creationId xmlns:p14="http://schemas.microsoft.com/office/powerpoint/2010/main" val="371386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667825-4E91-15D6-D351-380A31BB42CD}"/>
              </a:ext>
            </a:extLst>
          </p:cNvPr>
          <p:cNvSpPr txBox="1"/>
          <p:nvPr/>
        </p:nvSpPr>
        <p:spPr>
          <a:xfrm>
            <a:off x="3009530" y="355107"/>
            <a:ext cx="8453924" cy="2492990"/>
          </a:xfrm>
          <a:prstGeom prst="rect">
            <a:avLst/>
          </a:prstGeom>
          <a:noFill/>
        </p:spPr>
        <p:txBody>
          <a:bodyPr wrap="square" rtlCol="0">
            <a:spAutoFit/>
          </a:bodyPr>
          <a:lstStyle/>
          <a:p>
            <a:r>
              <a:rPr lang="en-US" sz="2600" dirty="0"/>
              <a:t>Tom Braxton has worked in electromagnetic compatibility and regulatory compliance for 42 years, beginning at Bell Labs.  He was later an independent EMC consultant and then a compliance engineer with Shure Incorporated.  He has consulted in patent law, product-test marketing, and standards development.</a:t>
            </a:r>
          </a:p>
        </p:txBody>
      </p:sp>
      <p:sp>
        <p:nvSpPr>
          <p:cNvPr id="3" name="TextBox 2">
            <a:extLst>
              <a:ext uri="{FF2B5EF4-FFF2-40B4-BE49-F238E27FC236}">
                <a16:creationId xmlns:a16="http://schemas.microsoft.com/office/drawing/2014/main" id="{39CAA6F9-5F8A-B91E-BA24-0F822D18A64C}"/>
              </a:ext>
            </a:extLst>
          </p:cNvPr>
          <p:cNvSpPr txBox="1"/>
          <p:nvPr/>
        </p:nvSpPr>
        <p:spPr>
          <a:xfrm>
            <a:off x="294804" y="3040684"/>
            <a:ext cx="11436278" cy="3293209"/>
          </a:xfrm>
          <a:prstGeom prst="rect">
            <a:avLst/>
          </a:prstGeom>
          <a:noFill/>
        </p:spPr>
        <p:txBody>
          <a:bodyPr wrap="square" rtlCol="0">
            <a:spAutoFit/>
          </a:bodyPr>
          <a:lstStyle/>
          <a:p>
            <a:r>
              <a:rPr lang="en-US" sz="2600" dirty="0"/>
              <a:t>Tom is a Life Senior Member of the IEEE and a member of the IEEE EMC Society since 1981. He is an </a:t>
            </a:r>
            <a:r>
              <a:rPr lang="en-US" sz="2600" dirty="0" err="1"/>
              <a:t>iNARTE</a:t>
            </a:r>
            <a:r>
              <a:rPr lang="en-US" sz="2600" dirty="0"/>
              <a:t> Certified EMC Engineer and ESD Engineer, has served two terms on the EMC Society Board of Directors, and currently chairs Technical Committee 1 (TC1) on EMC Management. Tom chaired the 2005 IEEE EMC Symposium in Chicago and is Vice-Chair of the EMC Society Chicago Chapter. He has presented and published numerous papers on EMC topics and is an Associate Editor of the EMC Society Magazine. Tom has a BSEET from Purdue University, an MSEE from the Illinois Institute of Technology, and holds Amateur Radio license WB9VRW.</a:t>
            </a:r>
          </a:p>
        </p:txBody>
      </p:sp>
      <p:pic>
        <p:nvPicPr>
          <p:cNvPr id="5" name="Picture 4" descr="A person wearing a suit and tie&#10;&#10;Description automatically generated">
            <a:extLst>
              <a:ext uri="{FF2B5EF4-FFF2-40B4-BE49-F238E27FC236}">
                <a16:creationId xmlns:a16="http://schemas.microsoft.com/office/drawing/2014/main" id="{29F644D4-5011-1FB9-1B4B-BB6D04D417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028" y="524107"/>
            <a:ext cx="2269746" cy="2269746"/>
          </a:xfrm>
          <a:prstGeom prst="rect">
            <a:avLst/>
          </a:prstGeom>
        </p:spPr>
      </p:pic>
    </p:spTree>
    <p:extLst>
      <p:ext uri="{BB962C8B-B14F-4D97-AF65-F5344CB8AC3E}">
        <p14:creationId xmlns:p14="http://schemas.microsoft.com/office/powerpoint/2010/main" val="3682334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F69AF-1359-C27F-4EF1-E1A052519D6E}"/>
              </a:ext>
            </a:extLst>
          </p:cNvPr>
          <p:cNvSpPr txBox="1"/>
          <p:nvPr/>
        </p:nvSpPr>
        <p:spPr>
          <a:xfrm>
            <a:off x="481361" y="2062976"/>
            <a:ext cx="11110564" cy="3785652"/>
          </a:xfrm>
          <a:prstGeom prst="rect">
            <a:avLst/>
          </a:prstGeom>
          <a:noFill/>
        </p:spPr>
        <p:txBody>
          <a:bodyPr wrap="square" rtlCol="0">
            <a:spAutoFit/>
          </a:bodyPr>
          <a:lstStyle/>
          <a:p>
            <a:r>
              <a:rPr lang="en-US" sz="2400" dirty="0"/>
              <a:t>Electromagnetic Compatibility (EMC) is defined by the International Electrotechnical Commission (IEC) as </a:t>
            </a:r>
            <a:r>
              <a:rPr lang="en-US" sz="2400" b="1" i="1" dirty="0">
                <a:solidFill>
                  <a:schemeClr val="accent1">
                    <a:lumMod val="75000"/>
                  </a:schemeClr>
                </a:solidFill>
                <a:effectLst/>
              </a:rPr>
              <a:t>the ability of equipment or a system to function </a:t>
            </a:r>
            <a:r>
              <a:rPr lang="en-US" sz="2400" b="1" i="1" u="sng" dirty="0">
                <a:solidFill>
                  <a:schemeClr val="accent1">
                    <a:lumMod val="75000"/>
                  </a:schemeClr>
                </a:solidFill>
                <a:effectLst/>
              </a:rPr>
              <a:t>satisfactorily</a:t>
            </a:r>
            <a:r>
              <a:rPr lang="en-US" sz="2400" b="1" i="1" dirty="0">
                <a:solidFill>
                  <a:schemeClr val="accent1">
                    <a:lumMod val="75000"/>
                  </a:schemeClr>
                </a:solidFill>
                <a:effectLst/>
              </a:rPr>
              <a:t> in its electromagnetic environment without introducing </a:t>
            </a:r>
            <a:r>
              <a:rPr lang="en-US" sz="2400" b="1" i="1" u="sng" dirty="0">
                <a:solidFill>
                  <a:schemeClr val="accent1">
                    <a:lumMod val="75000"/>
                  </a:schemeClr>
                </a:solidFill>
                <a:effectLst/>
              </a:rPr>
              <a:t>intolerable</a:t>
            </a:r>
            <a:r>
              <a:rPr lang="en-US" sz="2400" b="1" i="1" dirty="0">
                <a:solidFill>
                  <a:schemeClr val="accent1">
                    <a:lumMod val="75000"/>
                  </a:schemeClr>
                </a:solidFill>
                <a:effectLst/>
              </a:rPr>
              <a:t> electromagnetic disturbances to </a:t>
            </a:r>
            <a:r>
              <a:rPr lang="en-US" sz="2400" b="1" i="1" u="sng" dirty="0">
                <a:solidFill>
                  <a:schemeClr val="accent1">
                    <a:lumMod val="75000"/>
                  </a:schemeClr>
                </a:solidFill>
                <a:effectLst/>
              </a:rPr>
              <a:t>anything in that environment</a:t>
            </a:r>
            <a:r>
              <a:rPr lang="en-US" sz="2400" b="1" i="1" dirty="0">
                <a:solidFill>
                  <a:schemeClr val="accent1">
                    <a:lumMod val="75000"/>
                  </a:schemeClr>
                </a:solidFill>
                <a:effectLst/>
              </a:rPr>
              <a:t>.</a:t>
            </a:r>
          </a:p>
          <a:p>
            <a:endParaRPr lang="en-US" sz="2400" b="1" i="1" dirty="0">
              <a:solidFill>
                <a:schemeClr val="accent1">
                  <a:lumMod val="75000"/>
                </a:schemeClr>
              </a:solidFill>
            </a:endParaRPr>
          </a:p>
          <a:p>
            <a:pPr marL="342900" indent="-342900">
              <a:buFont typeface="Arial" panose="020B0604020202020204" pitchFamily="34" charset="0"/>
              <a:buChar char="•"/>
            </a:pPr>
            <a:r>
              <a:rPr lang="en-US" sz="2400" dirty="0"/>
              <a:t>EMC is a goal of every electronic manufacturer. No one wants to worry about a product failing because of radio interference.</a:t>
            </a:r>
          </a:p>
          <a:p>
            <a:pPr marL="342900" indent="-342900">
              <a:buFont typeface="Arial" panose="020B0604020202020204" pitchFamily="34" charset="0"/>
              <a:buChar char="•"/>
            </a:pPr>
            <a:r>
              <a:rPr lang="en-US" sz="2400" dirty="0"/>
              <a:t>EMC is a technology, with its own guidelines, practices, components, and folklore.</a:t>
            </a:r>
          </a:p>
          <a:p>
            <a:pPr marL="342900" indent="-342900">
              <a:buFont typeface="Arial" panose="020B0604020202020204" pitchFamily="34" charset="0"/>
              <a:buChar char="•"/>
            </a:pPr>
            <a:r>
              <a:rPr lang="en-US" sz="2400" dirty="0"/>
              <a:t>EMC is a career that’s growing more important as wireless devices embed themselves deeper into our lives. And it’s more fun than writing code or working in IT.</a:t>
            </a:r>
          </a:p>
        </p:txBody>
      </p:sp>
      <p:pic>
        <p:nvPicPr>
          <p:cNvPr id="12" name="Picture 11" descr="A blue and white logo&#10;&#10;Description automatically generated">
            <a:extLst>
              <a:ext uri="{FF2B5EF4-FFF2-40B4-BE49-F238E27FC236}">
                <a16:creationId xmlns:a16="http://schemas.microsoft.com/office/drawing/2014/main" id="{84EC5981-306E-2FB2-58DB-63D2EF2F1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361" y="409703"/>
            <a:ext cx="1870754" cy="1047622"/>
          </a:xfrm>
          <a:prstGeom prst="rect">
            <a:avLst/>
          </a:prstGeom>
        </p:spPr>
      </p:pic>
      <p:pic>
        <p:nvPicPr>
          <p:cNvPr id="14" name="Picture 13" descr="A barcode with green letters&#10;&#10;Description automatically generated">
            <a:extLst>
              <a:ext uri="{FF2B5EF4-FFF2-40B4-BE49-F238E27FC236}">
                <a16:creationId xmlns:a16="http://schemas.microsoft.com/office/drawing/2014/main" id="{93EC1731-07C4-9214-5A4B-999621ED8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4633" y="460230"/>
            <a:ext cx="1695588" cy="883965"/>
          </a:xfrm>
          <a:prstGeom prst="rect">
            <a:avLst/>
          </a:prstGeom>
        </p:spPr>
      </p:pic>
      <p:sp>
        <p:nvSpPr>
          <p:cNvPr id="15" name="TextBox 14">
            <a:extLst>
              <a:ext uri="{FF2B5EF4-FFF2-40B4-BE49-F238E27FC236}">
                <a16:creationId xmlns:a16="http://schemas.microsoft.com/office/drawing/2014/main" id="{F4E9FE67-BFBD-F663-6EA4-786EAE4EA566}"/>
              </a:ext>
            </a:extLst>
          </p:cNvPr>
          <p:cNvSpPr txBox="1"/>
          <p:nvPr/>
        </p:nvSpPr>
        <p:spPr>
          <a:xfrm>
            <a:off x="4583151" y="409703"/>
            <a:ext cx="4924215" cy="830997"/>
          </a:xfrm>
          <a:prstGeom prst="rect">
            <a:avLst/>
          </a:prstGeom>
          <a:noFill/>
        </p:spPr>
        <p:txBody>
          <a:bodyPr wrap="square" rtlCol="0">
            <a:spAutoFit/>
          </a:bodyPr>
          <a:lstStyle/>
          <a:p>
            <a:r>
              <a:rPr lang="en-US" sz="2400" dirty="0"/>
              <a:t>This presentation is brought to you by the IEEE EMC Society Chicago Chapter</a:t>
            </a:r>
          </a:p>
        </p:txBody>
      </p:sp>
      <p:pic>
        <p:nvPicPr>
          <p:cNvPr id="17" name="Picture 16" descr="A logo of a city&#10;&#10;Description automatically generated">
            <a:extLst>
              <a:ext uri="{FF2B5EF4-FFF2-40B4-BE49-F238E27FC236}">
                <a16:creationId xmlns:a16="http://schemas.microsoft.com/office/drawing/2014/main" id="{78962E85-03DA-9669-069C-69CDC560A8D8}"/>
              </a:ext>
            </a:extLst>
          </p:cNvPr>
          <p:cNvPicPr>
            <a:picLocks noChangeAspect="1"/>
          </p:cNvPicPr>
          <p:nvPr/>
        </p:nvPicPr>
        <p:blipFill rotWithShape="1">
          <a:blip r:embed="rId4">
            <a:extLst>
              <a:ext uri="{28A0092B-C50C-407E-A947-70E740481C1C}">
                <a14:useLocalDpi xmlns:a14="http://schemas.microsoft.com/office/drawing/2010/main" val="0"/>
              </a:ext>
            </a:extLst>
          </a:blip>
          <a:srcRect l="10065" t="9661" r="13513" b="16435"/>
          <a:stretch/>
        </p:blipFill>
        <p:spPr>
          <a:xfrm>
            <a:off x="9615619" y="222920"/>
            <a:ext cx="1870754" cy="1358584"/>
          </a:xfrm>
          <a:prstGeom prst="rect">
            <a:avLst/>
          </a:prstGeom>
        </p:spPr>
      </p:pic>
    </p:spTree>
    <p:extLst>
      <p:ext uri="{BB962C8B-B14F-4D97-AF65-F5344CB8AC3E}">
        <p14:creationId xmlns:p14="http://schemas.microsoft.com/office/powerpoint/2010/main" val="579981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945624-7B60-5D05-4AB3-754E5745DA8B}"/>
              </a:ext>
            </a:extLst>
          </p:cNvPr>
          <p:cNvSpPr txBox="1"/>
          <p:nvPr/>
        </p:nvSpPr>
        <p:spPr>
          <a:xfrm>
            <a:off x="516673" y="500212"/>
            <a:ext cx="7924800" cy="3293209"/>
          </a:xfrm>
          <a:prstGeom prst="rect">
            <a:avLst/>
          </a:prstGeom>
          <a:noFill/>
        </p:spPr>
        <p:txBody>
          <a:bodyPr wrap="square" rtlCol="0">
            <a:spAutoFit/>
          </a:bodyPr>
          <a:lstStyle/>
          <a:p>
            <a:r>
              <a:rPr lang="en-US" sz="2800" b="1" dirty="0">
                <a:solidFill>
                  <a:schemeClr val="accent1">
                    <a:lumMod val="75000"/>
                  </a:schemeClr>
                </a:solidFill>
              </a:rPr>
              <a:t>In the beginning…</a:t>
            </a:r>
          </a:p>
          <a:p>
            <a:endParaRPr lang="en-US" sz="1200" dirty="0"/>
          </a:p>
          <a:p>
            <a:r>
              <a:rPr lang="en-US" sz="2800" dirty="0"/>
              <a:t>4,000 years ago, </a:t>
            </a:r>
            <a:r>
              <a:rPr lang="en-US" sz="2800" dirty="0" err="1"/>
              <a:t>Magnes</a:t>
            </a:r>
            <a:r>
              <a:rPr lang="en-US" sz="2800" dirty="0"/>
              <a:t>, a Greek shepherd, found that his staff’s metal tip was stuck to a rock. He dug out the rock, which became known as lodestone.  </a:t>
            </a:r>
            <a:r>
              <a:rPr lang="en-US" sz="2800" i="1" dirty="0"/>
              <a:t>Magnetism</a:t>
            </a:r>
            <a:r>
              <a:rPr lang="en-US" sz="2800" dirty="0"/>
              <a:t> became common knowledge for thousands of years, though no one understood how it worked.</a:t>
            </a:r>
          </a:p>
        </p:txBody>
      </p:sp>
      <p:pic>
        <p:nvPicPr>
          <p:cNvPr id="4" name="Picture 3" descr="A black and white drawing of a person&#10;&#10;Description automatically generated">
            <a:extLst>
              <a:ext uri="{FF2B5EF4-FFF2-40B4-BE49-F238E27FC236}">
                <a16:creationId xmlns:a16="http://schemas.microsoft.com/office/drawing/2014/main" id="{00406898-565A-7A38-7D5C-709497B831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5453" y="253776"/>
            <a:ext cx="3061815" cy="3068302"/>
          </a:xfrm>
          <a:prstGeom prst="rect">
            <a:avLst/>
          </a:prstGeom>
        </p:spPr>
      </p:pic>
      <p:grpSp>
        <p:nvGrpSpPr>
          <p:cNvPr id="7" name="Group 6">
            <a:extLst>
              <a:ext uri="{FF2B5EF4-FFF2-40B4-BE49-F238E27FC236}">
                <a16:creationId xmlns:a16="http://schemas.microsoft.com/office/drawing/2014/main" id="{2B3E9FEB-40D9-40D6-6013-08C03AA25808}"/>
              </a:ext>
            </a:extLst>
          </p:cNvPr>
          <p:cNvGrpSpPr/>
          <p:nvPr/>
        </p:nvGrpSpPr>
        <p:grpSpPr>
          <a:xfrm>
            <a:off x="517855" y="3429000"/>
            <a:ext cx="10778331" cy="3201257"/>
            <a:chOff x="517855" y="3679046"/>
            <a:chExt cx="10778331" cy="3201257"/>
          </a:xfrm>
        </p:grpSpPr>
        <p:pic>
          <p:nvPicPr>
            <p:cNvPr id="6" name="Picture 5" descr="A black and white drawing of a hand holding a wire&#10;&#10;Description automatically generated">
              <a:extLst>
                <a:ext uri="{FF2B5EF4-FFF2-40B4-BE49-F238E27FC236}">
                  <a16:creationId xmlns:a16="http://schemas.microsoft.com/office/drawing/2014/main" id="{86EFC25F-AFEB-FBC9-AB25-6A3C71450E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5" y="3701349"/>
              <a:ext cx="4766838" cy="3178954"/>
            </a:xfrm>
            <a:prstGeom prst="rect">
              <a:avLst/>
            </a:prstGeom>
          </p:spPr>
        </p:pic>
        <p:sp>
          <p:nvSpPr>
            <p:cNvPr id="8" name="TextBox 7">
              <a:extLst>
                <a:ext uri="{FF2B5EF4-FFF2-40B4-BE49-F238E27FC236}">
                  <a16:creationId xmlns:a16="http://schemas.microsoft.com/office/drawing/2014/main" id="{8E282627-ACEE-EBD0-F0CC-96F0F15CFE86}"/>
                </a:ext>
              </a:extLst>
            </p:cNvPr>
            <p:cNvSpPr txBox="1"/>
            <p:nvPr/>
          </p:nvSpPr>
          <p:spPr>
            <a:xfrm>
              <a:off x="517855" y="4382885"/>
              <a:ext cx="5166883" cy="1815882"/>
            </a:xfrm>
            <a:prstGeom prst="rect">
              <a:avLst/>
            </a:prstGeom>
            <a:noFill/>
          </p:spPr>
          <p:txBody>
            <a:bodyPr wrap="square" rtlCol="0">
              <a:spAutoFit/>
            </a:bodyPr>
            <a:lstStyle/>
            <a:p>
              <a:r>
                <a:rPr lang="en-US" sz="2800" dirty="0"/>
                <a:t>Fast forward to 1831: Michael Faraday showed that an oscillating magnetic field would produce an electric current in a wire.</a:t>
              </a:r>
            </a:p>
          </p:txBody>
        </p:sp>
        <p:sp>
          <p:nvSpPr>
            <p:cNvPr id="9" name="TextBox 8">
              <a:extLst>
                <a:ext uri="{FF2B5EF4-FFF2-40B4-BE49-F238E27FC236}">
                  <a16:creationId xmlns:a16="http://schemas.microsoft.com/office/drawing/2014/main" id="{59231DE7-8E75-A336-A7AE-5FF05D406CEC}"/>
                </a:ext>
              </a:extLst>
            </p:cNvPr>
            <p:cNvSpPr txBox="1"/>
            <p:nvPr/>
          </p:nvSpPr>
          <p:spPr>
            <a:xfrm>
              <a:off x="6612673" y="4039858"/>
              <a:ext cx="1605776" cy="338554"/>
            </a:xfrm>
            <a:prstGeom prst="rect">
              <a:avLst/>
            </a:prstGeom>
            <a:noFill/>
          </p:spPr>
          <p:txBody>
            <a:bodyPr wrap="square" rtlCol="0">
              <a:spAutoFit/>
            </a:bodyPr>
            <a:lstStyle/>
            <a:p>
              <a:r>
                <a:rPr lang="en-US" sz="1600" b="1" dirty="0"/>
                <a:t>Galvanometer</a:t>
              </a:r>
            </a:p>
          </p:txBody>
        </p:sp>
        <p:cxnSp>
          <p:nvCxnSpPr>
            <p:cNvPr id="11" name="Straight Arrow Connector 10">
              <a:extLst>
                <a:ext uri="{FF2B5EF4-FFF2-40B4-BE49-F238E27FC236}">
                  <a16:creationId xmlns:a16="http://schemas.microsoft.com/office/drawing/2014/main" id="{54D448C4-BCC8-51AA-8FBC-A34E44A73C4F}"/>
                </a:ext>
              </a:extLst>
            </p:cNvPr>
            <p:cNvCxnSpPr>
              <a:cxnSpLocks/>
            </p:cNvCxnSpPr>
            <p:nvPr/>
          </p:nvCxnSpPr>
          <p:spPr>
            <a:xfrm flipH="1">
              <a:off x="7325454" y="4320700"/>
              <a:ext cx="90107" cy="4650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5ADC376-B607-0A74-94FB-703B2F1B174C}"/>
                </a:ext>
              </a:extLst>
            </p:cNvPr>
            <p:cNvSpPr txBox="1"/>
            <p:nvPr/>
          </p:nvSpPr>
          <p:spPr>
            <a:xfrm>
              <a:off x="10328366" y="4086024"/>
              <a:ext cx="967820" cy="584775"/>
            </a:xfrm>
            <a:prstGeom prst="rect">
              <a:avLst/>
            </a:prstGeom>
            <a:noFill/>
          </p:spPr>
          <p:txBody>
            <a:bodyPr wrap="square" rtlCol="0">
              <a:spAutoFit/>
            </a:bodyPr>
            <a:lstStyle/>
            <a:p>
              <a:r>
                <a:rPr lang="en-US" sz="1600" b="1" dirty="0"/>
                <a:t>Liquid Battery</a:t>
              </a:r>
            </a:p>
          </p:txBody>
        </p:sp>
        <p:cxnSp>
          <p:nvCxnSpPr>
            <p:cNvPr id="21" name="Straight Arrow Connector 20">
              <a:extLst>
                <a:ext uri="{FF2B5EF4-FFF2-40B4-BE49-F238E27FC236}">
                  <a16:creationId xmlns:a16="http://schemas.microsoft.com/office/drawing/2014/main" id="{31171D03-164D-031E-C599-0C5B04CDC278}"/>
                </a:ext>
              </a:extLst>
            </p:cNvPr>
            <p:cNvCxnSpPr>
              <a:cxnSpLocks/>
            </p:cNvCxnSpPr>
            <p:nvPr/>
          </p:nvCxnSpPr>
          <p:spPr>
            <a:xfrm>
              <a:off x="8679426" y="4963186"/>
              <a:ext cx="508819" cy="1562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B866BFDC-34AE-6F54-902B-24BB1D4A0711}"/>
                </a:ext>
              </a:extLst>
            </p:cNvPr>
            <p:cNvSpPr txBox="1"/>
            <p:nvPr/>
          </p:nvSpPr>
          <p:spPr>
            <a:xfrm>
              <a:off x="8155859" y="4670799"/>
              <a:ext cx="685800" cy="584775"/>
            </a:xfrm>
            <a:prstGeom prst="rect">
              <a:avLst/>
            </a:prstGeom>
            <a:noFill/>
          </p:spPr>
          <p:txBody>
            <a:bodyPr wrap="square" rtlCol="0">
              <a:spAutoFit/>
            </a:bodyPr>
            <a:lstStyle/>
            <a:p>
              <a:r>
                <a:rPr lang="en-US" sz="1600" b="1" dirty="0"/>
                <a:t>Wire</a:t>
              </a:r>
            </a:p>
            <a:p>
              <a:r>
                <a:rPr lang="en-US" sz="1600" b="1" dirty="0"/>
                <a:t>Coils</a:t>
              </a:r>
            </a:p>
          </p:txBody>
        </p:sp>
        <p:cxnSp>
          <p:nvCxnSpPr>
            <p:cNvPr id="29" name="Straight Arrow Connector 28">
              <a:extLst>
                <a:ext uri="{FF2B5EF4-FFF2-40B4-BE49-F238E27FC236}">
                  <a16:creationId xmlns:a16="http://schemas.microsoft.com/office/drawing/2014/main" id="{7CC430B9-72B7-3F2A-8723-58B538B02506}"/>
                </a:ext>
              </a:extLst>
            </p:cNvPr>
            <p:cNvCxnSpPr>
              <a:cxnSpLocks/>
            </p:cNvCxnSpPr>
            <p:nvPr/>
          </p:nvCxnSpPr>
          <p:spPr>
            <a:xfrm flipH="1">
              <a:off x="10661912" y="4610453"/>
              <a:ext cx="66368" cy="36133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BD76BF2-5E0D-DDD2-BD2B-BC3D8737993E}"/>
                </a:ext>
              </a:extLst>
            </p:cNvPr>
            <p:cNvSpPr txBox="1"/>
            <p:nvPr/>
          </p:nvSpPr>
          <p:spPr>
            <a:xfrm>
              <a:off x="8087603" y="3679046"/>
              <a:ext cx="1508112" cy="338554"/>
            </a:xfrm>
            <a:prstGeom prst="rect">
              <a:avLst/>
            </a:prstGeom>
            <a:noFill/>
          </p:spPr>
          <p:txBody>
            <a:bodyPr wrap="square" rtlCol="0">
              <a:spAutoFit/>
            </a:bodyPr>
            <a:lstStyle/>
            <a:p>
              <a:r>
                <a:rPr lang="en-US" sz="1600" b="1" dirty="0"/>
                <a:t>Faraday’s Hand</a:t>
              </a:r>
            </a:p>
          </p:txBody>
        </p:sp>
        <p:cxnSp>
          <p:nvCxnSpPr>
            <p:cNvPr id="34" name="Straight Arrow Connector 33">
              <a:extLst>
                <a:ext uri="{FF2B5EF4-FFF2-40B4-BE49-F238E27FC236}">
                  <a16:creationId xmlns:a16="http://schemas.microsoft.com/office/drawing/2014/main" id="{01417842-3140-7E4D-71E8-EC65AE4E2713}"/>
                </a:ext>
              </a:extLst>
            </p:cNvPr>
            <p:cNvCxnSpPr>
              <a:cxnSpLocks/>
            </p:cNvCxnSpPr>
            <p:nvPr/>
          </p:nvCxnSpPr>
          <p:spPr>
            <a:xfrm>
              <a:off x="9551829" y="3836932"/>
              <a:ext cx="308817" cy="935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406CD0CB-4A0A-62C9-9FA6-4B40F061E6AE}"/>
              </a:ext>
            </a:extLst>
          </p:cNvPr>
          <p:cNvSpPr txBox="1"/>
          <p:nvPr/>
        </p:nvSpPr>
        <p:spPr>
          <a:xfrm>
            <a:off x="10812276" y="269379"/>
            <a:ext cx="1015717" cy="461665"/>
          </a:xfrm>
          <a:prstGeom prst="rect">
            <a:avLst/>
          </a:prstGeom>
          <a:solidFill>
            <a:schemeClr val="bg1"/>
          </a:solidFill>
        </p:spPr>
        <p:txBody>
          <a:bodyPr wrap="square" rtlCol="0">
            <a:spAutoFit/>
          </a:bodyPr>
          <a:lstStyle/>
          <a:p>
            <a:r>
              <a:rPr lang="en-US" sz="1200" b="1" dirty="0"/>
              <a:t>Staff stuck on lodestone</a:t>
            </a:r>
          </a:p>
        </p:txBody>
      </p:sp>
      <p:cxnSp>
        <p:nvCxnSpPr>
          <p:cNvPr id="13" name="Straight Arrow Connector 12">
            <a:extLst>
              <a:ext uri="{FF2B5EF4-FFF2-40B4-BE49-F238E27FC236}">
                <a16:creationId xmlns:a16="http://schemas.microsoft.com/office/drawing/2014/main" id="{28E188BC-E08E-FB72-B12B-D9C70C5EDBEE}"/>
              </a:ext>
            </a:extLst>
          </p:cNvPr>
          <p:cNvCxnSpPr/>
          <p:nvPr/>
        </p:nvCxnSpPr>
        <p:spPr>
          <a:xfrm flipH="1">
            <a:off x="10412362" y="610728"/>
            <a:ext cx="399914" cy="240631"/>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019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54B059-CBFB-705C-7F2F-0808B5F32296}"/>
              </a:ext>
            </a:extLst>
          </p:cNvPr>
          <p:cNvSpPr txBox="1"/>
          <p:nvPr/>
        </p:nvSpPr>
        <p:spPr>
          <a:xfrm>
            <a:off x="4692278" y="459917"/>
            <a:ext cx="6113253" cy="1862048"/>
          </a:xfrm>
          <a:prstGeom prst="rect">
            <a:avLst/>
          </a:prstGeom>
          <a:noFill/>
        </p:spPr>
        <p:txBody>
          <a:bodyPr wrap="square" rtlCol="0">
            <a:spAutoFit/>
          </a:bodyPr>
          <a:lstStyle/>
          <a:p>
            <a:r>
              <a:rPr lang="en-US" sz="2600" b="1" dirty="0">
                <a:solidFill>
                  <a:schemeClr val="accent1">
                    <a:lumMod val="75000"/>
                  </a:schemeClr>
                </a:solidFill>
              </a:rPr>
              <a:t>Things were happening fast in those years. </a:t>
            </a:r>
          </a:p>
          <a:p>
            <a:endParaRPr lang="en-US" sz="1100" dirty="0"/>
          </a:p>
          <a:p>
            <a:r>
              <a:rPr lang="en-US" sz="2600" dirty="0"/>
              <a:t>Samuel Morse invented the telegraph in the 1830s, using Faraday’s principles to communicate by wire.</a:t>
            </a:r>
          </a:p>
        </p:txBody>
      </p:sp>
      <p:sp>
        <p:nvSpPr>
          <p:cNvPr id="3" name="TextBox 2">
            <a:extLst>
              <a:ext uri="{FF2B5EF4-FFF2-40B4-BE49-F238E27FC236}">
                <a16:creationId xmlns:a16="http://schemas.microsoft.com/office/drawing/2014/main" id="{4A835113-0C56-2326-780B-44C19202DAC6}"/>
              </a:ext>
            </a:extLst>
          </p:cNvPr>
          <p:cNvSpPr txBox="1"/>
          <p:nvPr/>
        </p:nvSpPr>
        <p:spPr>
          <a:xfrm>
            <a:off x="216568" y="4452951"/>
            <a:ext cx="5570511" cy="2092881"/>
          </a:xfrm>
          <a:prstGeom prst="rect">
            <a:avLst/>
          </a:prstGeom>
          <a:noFill/>
        </p:spPr>
        <p:txBody>
          <a:bodyPr wrap="square" rtlCol="0">
            <a:spAutoFit/>
          </a:bodyPr>
          <a:lstStyle/>
          <a:p>
            <a:r>
              <a:rPr lang="en-US" sz="2600" dirty="0"/>
              <a:t>In 1876, A.G. Bell invented the telephone, sending voice by wire. In 1880, Heinrich Hertz proved radio waves exist. By 1894 Guglielmo Marconi had developed a wireless telegraph.</a:t>
            </a:r>
          </a:p>
        </p:txBody>
      </p:sp>
      <p:sp>
        <p:nvSpPr>
          <p:cNvPr id="5" name="TextBox 4">
            <a:extLst>
              <a:ext uri="{FF2B5EF4-FFF2-40B4-BE49-F238E27FC236}">
                <a16:creationId xmlns:a16="http://schemas.microsoft.com/office/drawing/2014/main" id="{92B1D375-31DE-F92B-3FAE-45BD28FCBEFD}"/>
              </a:ext>
            </a:extLst>
          </p:cNvPr>
          <p:cNvSpPr txBox="1"/>
          <p:nvPr/>
        </p:nvSpPr>
        <p:spPr>
          <a:xfrm>
            <a:off x="1628311" y="2952037"/>
            <a:ext cx="4914799" cy="1292662"/>
          </a:xfrm>
          <a:prstGeom prst="rect">
            <a:avLst/>
          </a:prstGeom>
          <a:noFill/>
        </p:spPr>
        <p:txBody>
          <a:bodyPr wrap="square" rtlCol="0">
            <a:spAutoFit/>
          </a:bodyPr>
          <a:lstStyle/>
          <a:p>
            <a:r>
              <a:rPr lang="en-US" sz="2600" dirty="0"/>
              <a:t>James Maxwell’s 1865 equations showed the connection between magnetic and electric fields.</a:t>
            </a:r>
          </a:p>
        </p:txBody>
      </p:sp>
      <p:pic>
        <p:nvPicPr>
          <p:cNvPr id="9" name="Picture 8" descr="A person with a beard and a mathematical equation&#10;&#10;Description automatically generated">
            <a:extLst>
              <a:ext uri="{FF2B5EF4-FFF2-40B4-BE49-F238E27FC236}">
                <a16:creationId xmlns:a16="http://schemas.microsoft.com/office/drawing/2014/main" id="{5359EE6C-1FC5-4539-CE2E-8D7B0183D48D}"/>
              </a:ext>
            </a:extLst>
          </p:cNvPr>
          <p:cNvPicPr>
            <a:picLocks noChangeAspect="1"/>
          </p:cNvPicPr>
          <p:nvPr/>
        </p:nvPicPr>
        <p:blipFill rotWithShape="1">
          <a:blip r:embed="rId2">
            <a:extLst>
              <a:ext uri="{28A0092B-C50C-407E-A947-70E740481C1C}">
                <a14:useLocalDpi xmlns:a14="http://schemas.microsoft.com/office/drawing/2010/main" val="0"/>
              </a:ext>
            </a:extLst>
          </a:blip>
          <a:srcRect l="5641" t="3467" r="4175" b="12681"/>
          <a:stretch/>
        </p:blipFill>
        <p:spPr>
          <a:xfrm>
            <a:off x="7170821" y="2321964"/>
            <a:ext cx="3392868" cy="1775589"/>
          </a:xfrm>
          <a:prstGeom prst="rect">
            <a:avLst/>
          </a:prstGeom>
        </p:spPr>
      </p:pic>
      <p:pic>
        <p:nvPicPr>
          <p:cNvPr id="11" name="Picture 10" descr="A person sitting at a table&#10;&#10;Description automatically generated">
            <a:extLst>
              <a:ext uri="{FF2B5EF4-FFF2-40B4-BE49-F238E27FC236}">
                <a16:creationId xmlns:a16="http://schemas.microsoft.com/office/drawing/2014/main" id="{9932FBBF-9F00-EE93-2530-116F180D399C}"/>
              </a:ext>
            </a:extLst>
          </p:cNvPr>
          <p:cNvPicPr>
            <a:picLocks noChangeAspect="1"/>
          </p:cNvPicPr>
          <p:nvPr/>
        </p:nvPicPr>
        <p:blipFill rotWithShape="1">
          <a:blip r:embed="rId3">
            <a:extLst>
              <a:ext uri="{28A0092B-C50C-407E-A947-70E740481C1C}">
                <a14:useLocalDpi xmlns:a14="http://schemas.microsoft.com/office/drawing/2010/main" val="0"/>
              </a:ext>
            </a:extLst>
          </a:blip>
          <a:srcRect l="6862" r="10798"/>
          <a:stretch/>
        </p:blipFill>
        <p:spPr>
          <a:xfrm>
            <a:off x="5907449" y="4445916"/>
            <a:ext cx="2887579" cy="1972628"/>
          </a:xfrm>
          <a:prstGeom prst="rect">
            <a:avLst/>
          </a:prstGeom>
        </p:spPr>
      </p:pic>
      <p:pic>
        <p:nvPicPr>
          <p:cNvPr id="13" name="Picture 12" descr="A person sitting at a desk with a device&#10;&#10;Description automatically generated">
            <a:extLst>
              <a:ext uri="{FF2B5EF4-FFF2-40B4-BE49-F238E27FC236}">
                <a16:creationId xmlns:a16="http://schemas.microsoft.com/office/drawing/2014/main" id="{ADB6BB6C-7213-58F4-1940-254B845B082E}"/>
              </a:ext>
            </a:extLst>
          </p:cNvPr>
          <p:cNvPicPr>
            <a:picLocks noChangeAspect="1"/>
          </p:cNvPicPr>
          <p:nvPr/>
        </p:nvPicPr>
        <p:blipFill rotWithShape="1">
          <a:blip r:embed="rId4">
            <a:extLst>
              <a:ext uri="{28A0092B-C50C-407E-A947-70E740481C1C}">
                <a14:useLocalDpi xmlns:a14="http://schemas.microsoft.com/office/drawing/2010/main" val="0"/>
              </a:ext>
            </a:extLst>
          </a:blip>
          <a:srcRect l="14723" t="10196" r="9817" b="-1808"/>
          <a:stretch/>
        </p:blipFill>
        <p:spPr>
          <a:xfrm>
            <a:off x="8915398" y="4425455"/>
            <a:ext cx="2959769" cy="1972628"/>
          </a:xfrm>
          <a:prstGeom prst="rect">
            <a:avLst/>
          </a:prstGeom>
        </p:spPr>
      </p:pic>
      <p:pic>
        <p:nvPicPr>
          <p:cNvPr id="15" name="Picture 14" descr="A group of men standing around a table&#10;&#10;Description automatically generated">
            <a:extLst>
              <a:ext uri="{FF2B5EF4-FFF2-40B4-BE49-F238E27FC236}">
                <a16:creationId xmlns:a16="http://schemas.microsoft.com/office/drawing/2014/main" id="{083FFC9E-A9F7-E5D2-A356-2EE1A98ECE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925" y="301376"/>
            <a:ext cx="3615408" cy="2442409"/>
          </a:xfrm>
          <a:prstGeom prst="rect">
            <a:avLst/>
          </a:prstGeom>
        </p:spPr>
      </p:pic>
      <p:sp>
        <p:nvSpPr>
          <p:cNvPr id="4" name="TextBox 3">
            <a:extLst>
              <a:ext uri="{FF2B5EF4-FFF2-40B4-BE49-F238E27FC236}">
                <a16:creationId xmlns:a16="http://schemas.microsoft.com/office/drawing/2014/main" id="{E988FEBB-B871-818F-46D7-95BDF685FA2D}"/>
              </a:ext>
            </a:extLst>
          </p:cNvPr>
          <p:cNvSpPr txBox="1"/>
          <p:nvPr/>
        </p:nvSpPr>
        <p:spPr>
          <a:xfrm>
            <a:off x="1397708" y="2698846"/>
            <a:ext cx="2118732" cy="276999"/>
          </a:xfrm>
          <a:prstGeom prst="rect">
            <a:avLst/>
          </a:prstGeom>
          <a:noFill/>
        </p:spPr>
        <p:txBody>
          <a:bodyPr wrap="square" rtlCol="0">
            <a:spAutoFit/>
          </a:bodyPr>
          <a:lstStyle/>
          <a:p>
            <a:r>
              <a:rPr lang="en-US" sz="1200" b="1" dirty="0"/>
              <a:t>Morse tapping out a message</a:t>
            </a:r>
          </a:p>
        </p:txBody>
      </p:sp>
      <p:sp>
        <p:nvSpPr>
          <p:cNvPr id="6" name="TextBox 5">
            <a:extLst>
              <a:ext uri="{FF2B5EF4-FFF2-40B4-BE49-F238E27FC236}">
                <a16:creationId xmlns:a16="http://schemas.microsoft.com/office/drawing/2014/main" id="{3D8FF566-7D43-A484-AAEB-59036D2ECC74}"/>
              </a:ext>
            </a:extLst>
          </p:cNvPr>
          <p:cNvSpPr txBox="1"/>
          <p:nvPr/>
        </p:nvSpPr>
        <p:spPr>
          <a:xfrm>
            <a:off x="8060262" y="4043108"/>
            <a:ext cx="2118732" cy="276999"/>
          </a:xfrm>
          <a:prstGeom prst="rect">
            <a:avLst/>
          </a:prstGeom>
          <a:noFill/>
        </p:spPr>
        <p:txBody>
          <a:bodyPr wrap="square" rtlCol="0">
            <a:spAutoFit/>
          </a:bodyPr>
          <a:lstStyle/>
          <a:p>
            <a:r>
              <a:rPr lang="en-US" sz="1200" b="1" dirty="0"/>
              <a:t>Maxwell and his equations</a:t>
            </a:r>
          </a:p>
        </p:txBody>
      </p:sp>
      <p:sp>
        <p:nvSpPr>
          <p:cNvPr id="7" name="TextBox 6">
            <a:extLst>
              <a:ext uri="{FF2B5EF4-FFF2-40B4-BE49-F238E27FC236}">
                <a16:creationId xmlns:a16="http://schemas.microsoft.com/office/drawing/2014/main" id="{E7C8CA18-DF1C-C384-E207-6866DD462AEE}"/>
              </a:ext>
            </a:extLst>
          </p:cNvPr>
          <p:cNvSpPr txBox="1"/>
          <p:nvPr/>
        </p:nvSpPr>
        <p:spPr>
          <a:xfrm>
            <a:off x="6703637" y="6398083"/>
            <a:ext cx="1434384" cy="276999"/>
          </a:xfrm>
          <a:prstGeom prst="rect">
            <a:avLst/>
          </a:prstGeom>
          <a:noFill/>
        </p:spPr>
        <p:txBody>
          <a:bodyPr wrap="square" rtlCol="0">
            <a:spAutoFit/>
          </a:bodyPr>
          <a:lstStyle/>
          <a:p>
            <a:r>
              <a:rPr lang="en-US" sz="1200" b="1" dirty="0"/>
              <a:t>Bell making a call</a:t>
            </a:r>
          </a:p>
        </p:txBody>
      </p:sp>
      <p:sp>
        <p:nvSpPr>
          <p:cNvPr id="8" name="TextBox 7">
            <a:extLst>
              <a:ext uri="{FF2B5EF4-FFF2-40B4-BE49-F238E27FC236}">
                <a16:creationId xmlns:a16="http://schemas.microsoft.com/office/drawing/2014/main" id="{7D3B605D-9EC4-92A7-1EAE-1E525DAC824A}"/>
              </a:ext>
            </a:extLst>
          </p:cNvPr>
          <p:cNvSpPr txBox="1"/>
          <p:nvPr/>
        </p:nvSpPr>
        <p:spPr>
          <a:xfrm>
            <a:off x="9358802" y="6364931"/>
            <a:ext cx="2072960" cy="276999"/>
          </a:xfrm>
          <a:prstGeom prst="rect">
            <a:avLst/>
          </a:prstGeom>
          <a:noFill/>
        </p:spPr>
        <p:txBody>
          <a:bodyPr wrap="square" rtlCol="0">
            <a:spAutoFit/>
          </a:bodyPr>
          <a:lstStyle/>
          <a:p>
            <a:r>
              <a:rPr lang="en-US" sz="1200" b="1" dirty="0" err="1"/>
              <a:t>Marconl</a:t>
            </a:r>
            <a:r>
              <a:rPr lang="en-US" sz="1200" b="1" dirty="0"/>
              <a:t> with radio, thinking</a:t>
            </a:r>
          </a:p>
        </p:txBody>
      </p:sp>
    </p:spTree>
    <p:extLst>
      <p:ext uri="{BB962C8B-B14F-4D97-AF65-F5344CB8AC3E}">
        <p14:creationId xmlns:p14="http://schemas.microsoft.com/office/powerpoint/2010/main" val="1105063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of a mouse in a room with a machine&#10;&#10;Description automatically generated">
            <a:extLst>
              <a:ext uri="{FF2B5EF4-FFF2-40B4-BE49-F238E27FC236}">
                <a16:creationId xmlns:a16="http://schemas.microsoft.com/office/drawing/2014/main" id="{952205EA-C574-D30C-BF08-1A3C9B965D7E}"/>
              </a:ext>
            </a:extLst>
          </p:cNvPr>
          <p:cNvPicPr>
            <a:picLocks noChangeAspect="1"/>
          </p:cNvPicPr>
          <p:nvPr/>
        </p:nvPicPr>
        <p:blipFill rotWithShape="1">
          <a:blip r:embed="rId2">
            <a:extLst>
              <a:ext uri="{28A0092B-C50C-407E-A947-70E740481C1C}">
                <a14:useLocalDpi xmlns:a14="http://schemas.microsoft.com/office/drawing/2010/main" val="0"/>
              </a:ext>
            </a:extLst>
          </a:blip>
          <a:srcRect l="7423" t="3511" r="8129" b="6041"/>
          <a:stretch/>
        </p:blipFill>
        <p:spPr>
          <a:xfrm>
            <a:off x="6834991" y="1395662"/>
            <a:ext cx="5008094" cy="4030579"/>
          </a:xfrm>
          <a:prstGeom prst="rect">
            <a:avLst/>
          </a:prstGeom>
        </p:spPr>
      </p:pic>
      <p:sp>
        <p:nvSpPr>
          <p:cNvPr id="6" name="TextBox 5">
            <a:extLst>
              <a:ext uri="{FF2B5EF4-FFF2-40B4-BE49-F238E27FC236}">
                <a16:creationId xmlns:a16="http://schemas.microsoft.com/office/drawing/2014/main" id="{1F66F53E-EDFA-A0C7-8D1A-D63A235BAC86}"/>
              </a:ext>
            </a:extLst>
          </p:cNvPr>
          <p:cNvSpPr txBox="1"/>
          <p:nvPr/>
        </p:nvSpPr>
        <p:spPr>
          <a:xfrm>
            <a:off x="203949" y="1244894"/>
            <a:ext cx="6631041" cy="5447645"/>
          </a:xfrm>
          <a:prstGeom prst="rect">
            <a:avLst/>
          </a:prstGeom>
          <a:noFill/>
        </p:spPr>
        <p:txBody>
          <a:bodyPr wrap="square" rtlCol="0">
            <a:spAutoFit/>
          </a:bodyPr>
          <a:lstStyle/>
          <a:p>
            <a:endParaRPr lang="en-US" sz="1200" dirty="0"/>
          </a:p>
          <a:p>
            <a:r>
              <a:rPr lang="en-US" sz="2500" dirty="0"/>
              <a:t>Radio proved essential in 1912 with the sinking of the Titanic. Survivors were rescued because wireless distress messages were received by the Carpathia.</a:t>
            </a:r>
          </a:p>
          <a:p>
            <a:endParaRPr lang="en-US" sz="1200" dirty="0"/>
          </a:p>
          <a:p>
            <a:r>
              <a:rPr lang="en-US" sz="2500" dirty="0"/>
              <a:t>Later developments by </a:t>
            </a:r>
            <a:r>
              <a:rPr lang="en-US" sz="2500" dirty="0" err="1"/>
              <a:t>DeForest</a:t>
            </a:r>
            <a:r>
              <a:rPr lang="en-US" sz="2500" dirty="0"/>
              <a:t> and Armstrong made wireless audio practical. AM broadcast came first, then FM, later television, two-way, microwave, and the rest. Everybody had, and still has, a wireless device of some kind.</a:t>
            </a:r>
          </a:p>
          <a:p>
            <a:endParaRPr lang="en-US" sz="1200" dirty="0"/>
          </a:p>
          <a:p>
            <a:r>
              <a:rPr lang="en-US" sz="2500" dirty="0"/>
              <a:t>With so many signals in the air, they were bound to interfere with each other. And they have, since the very beginning.</a:t>
            </a:r>
          </a:p>
        </p:txBody>
      </p:sp>
      <p:sp>
        <p:nvSpPr>
          <p:cNvPr id="2" name="TextBox 1">
            <a:extLst>
              <a:ext uri="{FF2B5EF4-FFF2-40B4-BE49-F238E27FC236}">
                <a16:creationId xmlns:a16="http://schemas.microsoft.com/office/drawing/2014/main" id="{4F4B4176-0862-9361-3F61-4A732BDCFAF8}"/>
              </a:ext>
            </a:extLst>
          </p:cNvPr>
          <p:cNvSpPr txBox="1"/>
          <p:nvPr/>
        </p:nvSpPr>
        <p:spPr>
          <a:xfrm>
            <a:off x="602166" y="501805"/>
            <a:ext cx="10326029" cy="523220"/>
          </a:xfrm>
          <a:prstGeom prst="rect">
            <a:avLst/>
          </a:prstGeom>
          <a:noFill/>
        </p:spPr>
        <p:txBody>
          <a:bodyPr wrap="square" rtlCol="0">
            <a:spAutoFit/>
          </a:bodyPr>
          <a:lstStyle/>
          <a:p>
            <a:r>
              <a:rPr lang="en-US" sz="2800" b="1" dirty="0">
                <a:solidFill>
                  <a:schemeClr val="accent1">
                    <a:lumMod val="75000"/>
                  </a:schemeClr>
                </a:solidFill>
              </a:rPr>
              <a:t>After Marconi made it practical, radio was everywhere.</a:t>
            </a:r>
          </a:p>
        </p:txBody>
      </p:sp>
      <p:sp>
        <p:nvSpPr>
          <p:cNvPr id="3" name="TextBox 2">
            <a:extLst>
              <a:ext uri="{FF2B5EF4-FFF2-40B4-BE49-F238E27FC236}">
                <a16:creationId xmlns:a16="http://schemas.microsoft.com/office/drawing/2014/main" id="{E7CEF124-8046-5B31-4693-AFF3633112D9}"/>
              </a:ext>
            </a:extLst>
          </p:cNvPr>
          <p:cNvSpPr txBox="1"/>
          <p:nvPr/>
        </p:nvSpPr>
        <p:spPr>
          <a:xfrm>
            <a:off x="8820616" y="5519879"/>
            <a:ext cx="1315844" cy="323165"/>
          </a:xfrm>
          <a:prstGeom prst="rect">
            <a:avLst/>
          </a:prstGeom>
          <a:noFill/>
        </p:spPr>
        <p:txBody>
          <a:bodyPr wrap="square" rtlCol="0">
            <a:spAutoFit/>
          </a:bodyPr>
          <a:lstStyle/>
          <a:p>
            <a:r>
              <a:rPr lang="en-US" sz="1500" b="1" dirty="0"/>
              <a:t>DJ Mickey M</a:t>
            </a:r>
          </a:p>
        </p:txBody>
      </p:sp>
    </p:spTree>
    <p:extLst>
      <p:ext uri="{BB962C8B-B14F-4D97-AF65-F5344CB8AC3E}">
        <p14:creationId xmlns:p14="http://schemas.microsoft.com/office/powerpoint/2010/main" val="1360434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2E25EB0C-F9D7-F786-C430-BD2DD0BB8F36}"/>
              </a:ext>
            </a:extLst>
          </p:cNvPr>
          <p:cNvSpPr>
            <a:spLocks noGrp="1"/>
          </p:cNvSpPr>
          <p:nvPr>
            <p:ph type="title"/>
          </p:nvPr>
        </p:nvSpPr>
        <p:spPr>
          <a:xfrm>
            <a:off x="524108" y="136525"/>
            <a:ext cx="9424564" cy="944562"/>
          </a:xfrm>
        </p:spPr>
        <p:txBody>
          <a:bodyPr>
            <a:normAutofit/>
          </a:bodyPr>
          <a:lstStyle/>
          <a:p>
            <a:pPr eaLnBrk="1" hangingPunct="1"/>
            <a:r>
              <a:rPr lang="en-US" altLang="en-US" sz="2800" b="1" dirty="0">
                <a:solidFill>
                  <a:srgbClr val="0070C0"/>
                </a:solidFill>
                <a:latin typeface="+mn-lt"/>
              </a:rPr>
              <a:t>Interference has always been the wireless companion.</a:t>
            </a:r>
          </a:p>
        </p:txBody>
      </p:sp>
      <p:pic>
        <p:nvPicPr>
          <p:cNvPr id="6147" name="Content Placeholder 4">
            <a:extLst>
              <a:ext uri="{FF2B5EF4-FFF2-40B4-BE49-F238E27FC236}">
                <a16:creationId xmlns:a16="http://schemas.microsoft.com/office/drawing/2014/main" id="{F1D38448-AB43-69AD-92B8-BBBAB885BE0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16584" y="837867"/>
            <a:ext cx="3330572" cy="2416686"/>
          </a:xfrm>
        </p:spPr>
      </p:pic>
      <p:sp>
        <p:nvSpPr>
          <p:cNvPr id="6148" name="Slide Number Placeholder 3">
            <a:extLst>
              <a:ext uri="{FF2B5EF4-FFF2-40B4-BE49-F238E27FC236}">
                <a16:creationId xmlns:a16="http://schemas.microsoft.com/office/drawing/2014/main" id="{6C182A88-A9EA-5C06-B8AC-818122138DF7}"/>
              </a:ext>
            </a:extLst>
          </p:cNvPr>
          <p:cNvSpPr>
            <a:spLocks noGrp="1"/>
          </p:cNvSpPr>
          <p:nvPr>
            <p:ph type="sldNum" sz="quarter" idx="12"/>
          </p:nvPr>
        </p:nvSpPr>
        <p:spPr>
          <a:xfrm>
            <a:off x="8577072" y="6289598"/>
            <a:ext cx="27432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63F1955-8AEB-4399-98A9-567E1B59EEA2}" type="slidenum">
              <a:rPr lang="en-US" altLang="en-US" sz="1400"/>
              <a:pPr eaLnBrk="1" hangingPunct="1">
                <a:spcBef>
                  <a:spcPct val="0"/>
                </a:spcBef>
                <a:buFontTx/>
                <a:buNone/>
              </a:pPr>
              <a:t>7</a:t>
            </a:fld>
            <a:endParaRPr lang="en-US" altLang="en-US" sz="1400"/>
          </a:p>
        </p:txBody>
      </p:sp>
      <p:sp>
        <p:nvSpPr>
          <p:cNvPr id="6149" name="TextBox 5">
            <a:extLst>
              <a:ext uri="{FF2B5EF4-FFF2-40B4-BE49-F238E27FC236}">
                <a16:creationId xmlns:a16="http://schemas.microsoft.com/office/drawing/2014/main" id="{5CEC274F-9ED1-E4C8-018B-34C65B282D57}"/>
              </a:ext>
            </a:extLst>
          </p:cNvPr>
          <p:cNvSpPr txBox="1">
            <a:spLocks noChangeArrowheads="1"/>
          </p:cNvSpPr>
          <p:nvPr/>
        </p:nvSpPr>
        <p:spPr bwMode="auto">
          <a:xfrm>
            <a:off x="524107" y="3505210"/>
            <a:ext cx="6580583" cy="321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600" dirty="0">
                <a:latin typeface="+mn-lt"/>
              </a:rPr>
              <a:t>Marconi had the first interference problem with his original wireless telegraph.</a:t>
            </a:r>
          </a:p>
          <a:p>
            <a:pPr eaLnBrk="1" hangingPunct="1">
              <a:spcBef>
                <a:spcPct val="0"/>
              </a:spcBef>
              <a:buFontTx/>
              <a:buNone/>
            </a:pPr>
            <a:endParaRPr lang="en-US" altLang="en-US" sz="1200" dirty="0">
              <a:latin typeface="+mn-lt"/>
            </a:endParaRPr>
          </a:p>
          <a:p>
            <a:pPr eaLnBrk="1" hangingPunct="1">
              <a:spcBef>
                <a:spcPct val="0"/>
              </a:spcBef>
              <a:buFontTx/>
              <a:buNone/>
            </a:pPr>
            <a:r>
              <a:rPr lang="en-US" altLang="en-US" sz="2600" dirty="0">
                <a:latin typeface="+mn-lt"/>
              </a:rPr>
              <a:t>When early customers complained that their spark transmitters interfered with each other, he had to find a way to fix it. His staff learned how to operate on different frequencies, making them </a:t>
            </a:r>
            <a:r>
              <a:rPr lang="en-US" altLang="en-US" sz="2600" b="1" dirty="0">
                <a:solidFill>
                  <a:schemeClr val="accent1">
                    <a:lumMod val="75000"/>
                  </a:schemeClr>
                </a:solidFill>
                <a:latin typeface="+mn-lt"/>
              </a:rPr>
              <a:t>electromagnetically compatible</a:t>
            </a:r>
            <a:r>
              <a:rPr lang="en-US" altLang="en-US" sz="2600" dirty="0">
                <a:latin typeface="+mn-lt"/>
              </a:rPr>
              <a:t>.</a:t>
            </a:r>
          </a:p>
          <a:p>
            <a:pPr eaLnBrk="1" hangingPunct="1">
              <a:spcBef>
                <a:spcPct val="0"/>
              </a:spcBef>
              <a:buFontTx/>
              <a:buNone/>
            </a:pPr>
            <a:endParaRPr lang="en-US" altLang="en-US" sz="900" dirty="0"/>
          </a:p>
        </p:txBody>
      </p:sp>
      <p:pic>
        <p:nvPicPr>
          <p:cNvPr id="6150" name="Picture 3">
            <a:extLst>
              <a:ext uri="{FF2B5EF4-FFF2-40B4-BE49-F238E27FC236}">
                <a16:creationId xmlns:a16="http://schemas.microsoft.com/office/drawing/2014/main" id="{0C447E81-3FEA-6B49-AE9D-3DF9394C913A}"/>
              </a:ext>
            </a:extLst>
          </p:cNvPr>
          <p:cNvPicPr>
            <a:picLocks noChangeAspect="1"/>
          </p:cNvPicPr>
          <p:nvPr/>
        </p:nvPicPr>
        <p:blipFill rotWithShape="1">
          <a:blip r:embed="rId3">
            <a:extLst>
              <a:ext uri="{28A0092B-C50C-407E-A947-70E740481C1C}">
                <a14:useLocalDpi xmlns:a14="http://schemas.microsoft.com/office/drawing/2010/main" val="0"/>
              </a:ext>
            </a:extLst>
          </a:blip>
          <a:srcRect l="4916" r="5252"/>
          <a:stretch/>
        </p:blipFill>
        <p:spPr bwMode="auto">
          <a:xfrm>
            <a:off x="7061946" y="1331744"/>
            <a:ext cx="4546391" cy="477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C758CC-6F98-A4CD-BE39-74EEF4A7732C}"/>
              </a:ext>
            </a:extLst>
          </p:cNvPr>
          <p:cNvSpPr txBox="1"/>
          <p:nvPr/>
        </p:nvSpPr>
        <p:spPr>
          <a:xfrm>
            <a:off x="2558299" y="3254553"/>
            <a:ext cx="2665141" cy="307777"/>
          </a:xfrm>
          <a:prstGeom prst="rect">
            <a:avLst/>
          </a:prstGeom>
          <a:noFill/>
        </p:spPr>
        <p:txBody>
          <a:bodyPr wrap="square" rtlCol="0">
            <a:spAutoFit/>
          </a:bodyPr>
          <a:lstStyle/>
          <a:p>
            <a:r>
              <a:rPr lang="en-US" sz="1400" b="1" dirty="0"/>
              <a:t>Marconi with radio, still thinking</a:t>
            </a:r>
          </a:p>
        </p:txBody>
      </p:sp>
      <p:sp>
        <p:nvSpPr>
          <p:cNvPr id="3" name="TextBox 2">
            <a:extLst>
              <a:ext uri="{FF2B5EF4-FFF2-40B4-BE49-F238E27FC236}">
                <a16:creationId xmlns:a16="http://schemas.microsoft.com/office/drawing/2014/main" id="{D2D4CC5B-E168-DDF7-1B77-BEE8F168E128}"/>
              </a:ext>
            </a:extLst>
          </p:cNvPr>
          <p:cNvSpPr txBox="1"/>
          <p:nvPr/>
        </p:nvSpPr>
        <p:spPr>
          <a:xfrm>
            <a:off x="7918319" y="6105692"/>
            <a:ext cx="2665141" cy="307777"/>
          </a:xfrm>
          <a:prstGeom prst="rect">
            <a:avLst/>
          </a:prstGeom>
          <a:noFill/>
        </p:spPr>
        <p:txBody>
          <a:bodyPr wrap="square" rtlCol="0">
            <a:spAutoFit/>
          </a:bodyPr>
          <a:lstStyle/>
          <a:p>
            <a:r>
              <a:rPr lang="en-US" sz="1400" b="1" dirty="0"/>
              <a:t>Spark gap transmitter schematic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E717EF-1315-0AF0-1EC1-263D7ADF57A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DFBB95-DB14-4F63-B5A1-AC1CD84685B9}" type="slidenum">
              <a:rPr lang="en-US" altLang="en-US"/>
              <a:pPr eaLnBrk="1" hangingPunct="1"/>
              <a:t>8</a:t>
            </a:fld>
            <a:endParaRPr lang="en-US" altLang="en-US"/>
          </a:p>
        </p:txBody>
      </p:sp>
      <p:sp>
        <p:nvSpPr>
          <p:cNvPr id="3" name="Title 1">
            <a:extLst>
              <a:ext uri="{FF2B5EF4-FFF2-40B4-BE49-F238E27FC236}">
                <a16:creationId xmlns:a16="http://schemas.microsoft.com/office/drawing/2014/main" id="{76F9E776-690C-6F63-F5DA-0D77562EE36B}"/>
              </a:ext>
            </a:extLst>
          </p:cNvPr>
          <p:cNvSpPr txBox="1">
            <a:spLocks/>
          </p:cNvSpPr>
          <p:nvPr/>
        </p:nvSpPr>
        <p:spPr>
          <a:xfrm>
            <a:off x="1981200" y="215901"/>
            <a:ext cx="8229600" cy="6397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US" altLang="en-US" sz="3200" b="1" kern="0" dirty="0">
                <a:solidFill>
                  <a:srgbClr val="0070C0"/>
                </a:solidFill>
                <a:latin typeface="ClearviewATT"/>
              </a:rPr>
              <a:t>How did </a:t>
            </a:r>
            <a:r>
              <a:rPr lang="en-US" altLang="en-US" sz="3200" b="1" i="1" kern="0" dirty="0">
                <a:solidFill>
                  <a:srgbClr val="0070C0"/>
                </a:solidFill>
                <a:latin typeface="ClearviewATT"/>
              </a:rPr>
              <a:t>I</a:t>
            </a:r>
            <a:r>
              <a:rPr lang="en-US" altLang="en-US" sz="3200" b="1" kern="0" dirty="0">
                <a:solidFill>
                  <a:srgbClr val="0070C0"/>
                </a:solidFill>
                <a:latin typeface="ClearviewATT"/>
              </a:rPr>
              <a:t> get into this?</a:t>
            </a:r>
          </a:p>
        </p:txBody>
      </p:sp>
      <p:pic>
        <p:nvPicPr>
          <p:cNvPr id="7172" name="Picture 5">
            <a:extLst>
              <a:ext uri="{FF2B5EF4-FFF2-40B4-BE49-F238E27FC236}">
                <a16:creationId xmlns:a16="http://schemas.microsoft.com/office/drawing/2014/main" id="{5D5D6AC3-D704-C3EE-4C84-F3ED46FDB0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4873" y="4191001"/>
            <a:ext cx="3344863"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Box 6">
            <a:extLst>
              <a:ext uri="{FF2B5EF4-FFF2-40B4-BE49-F238E27FC236}">
                <a16:creationId xmlns:a16="http://schemas.microsoft.com/office/drawing/2014/main" id="{FF1E00C0-025F-0F39-617B-2F18F16FF996}"/>
              </a:ext>
            </a:extLst>
          </p:cNvPr>
          <p:cNvSpPr txBox="1">
            <a:spLocks noChangeArrowheads="1"/>
          </p:cNvSpPr>
          <p:nvPr/>
        </p:nvSpPr>
        <p:spPr bwMode="auto">
          <a:xfrm>
            <a:off x="5100303" y="1462703"/>
            <a:ext cx="637430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t>These aren’t pictures of me, but they could have been.</a:t>
            </a:r>
          </a:p>
          <a:p>
            <a:pPr eaLnBrk="1" hangingPunct="1">
              <a:spcBef>
                <a:spcPct val="0"/>
              </a:spcBef>
              <a:buFontTx/>
              <a:buNone/>
            </a:pPr>
            <a:endParaRPr lang="en-US" altLang="en-US" sz="1200" dirty="0"/>
          </a:p>
          <a:p>
            <a:pPr eaLnBrk="1" hangingPunct="1">
              <a:spcBef>
                <a:spcPct val="0"/>
              </a:spcBef>
              <a:buFontTx/>
              <a:buNone/>
            </a:pPr>
            <a:endParaRPr lang="en-US" altLang="en-US" sz="1200" dirty="0"/>
          </a:p>
          <a:p>
            <a:pPr eaLnBrk="1" hangingPunct="1">
              <a:spcBef>
                <a:spcPct val="0"/>
              </a:spcBef>
              <a:buFontTx/>
              <a:buNone/>
            </a:pPr>
            <a:r>
              <a:rPr lang="en-US" altLang="en-US" sz="2400" dirty="0"/>
              <a:t>Radio has fascinated me since I was a kid, and interfering signals have always frustrated me.  You can’t communicate if a signal is blocked or corrupted.</a:t>
            </a:r>
          </a:p>
          <a:p>
            <a:pPr eaLnBrk="1" hangingPunct="1">
              <a:spcBef>
                <a:spcPct val="0"/>
              </a:spcBef>
              <a:buFontTx/>
              <a:buNone/>
            </a:pPr>
            <a:endParaRPr lang="en-US" altLang="en-US" sz="1200" dirty="0"/>
          </a:p>
          <a:p>
            <a:pPr eaLnBrk="1" hangingPunct="1">
              <a:spcBef>
                <a:spcPct val="0"/>
              </a:spcBef>
              <a:buFontTx/>
              <a:buNone/>
            </a:pPr>
            <a:endParaRPr lang="en-US" altLang="en-US" sz="1200" dirty="0"/>
          </a:p>
          <a:p>
            <a:pPr eaLnBrk="1" hangingPunct="1">
              <a:spcBef>
                <a:spcPct val="0"/>
              </a:spcBef>
              <a:buFontTx/>
              <a:buNone/>
            </a:pPr>
            <a:r>
              <a:rPr lang="en-US" altLang="en-US" sz="2400" dirty="0"/>
              <a:t>In 1980, the FCC issued new emission limits on electronic devices. My job at the time became measuring interfering signals and ways to troubleshoot interference problems.</a:t>
            </a:r>
          </a:p>
        </p:txBody>
      </p:sp>
      <p:pic>
        <p:nvPicPr>
          <p:cNvPr id="7174" name="Picture 7">
            <a:extLst>
              <a:ext uri="{FF2B5EF4-FFF2-40B4-BE49-F238E27FC236}">
                <a16:creationId xmlns:a16="http://schemas.microsoft.com/office/drawing/2014/main" id="{F056924A-7897-DD71-C540-70DD0B578E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5409" y="855664"/>
            <a:ext cx="3211513"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3F04F47-808C-DD12-1061-2F0AC4F15AB4}"/>
              </a:ext>
            </a:extLst>
          </p:cNvPr>
          <p:cNvSpPr txBox="1"/>
          <p:nvPr/>
        </p:nvSpPr>
        <p:spPr>
          <a:xfrm>
            <a:off x="2313850" y="3883224"/>
            <a:ext cx="1286908" cy="307777"/>
          </a:xfrm>
          <a:prstGeom prst="rect">
            <a:avLst/>
          </a:prstGeom>
          <a:noFill/>
        </p:spPr>
        <p:txBody>
          <a:bodyPr wrap="square" rtlCol="0">
            <a:spAutoFit/>
          </a:bodyPr>
          <a:lstStyle/>
          <a:p>
            <a:r>
              <a:rPr lang="en-US" sz="1400" b="1" dirty="0"/>
              <a:t>Radio activity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a:extLst>
              <a:ext uri="{FF2B5EF4-FFF2-40B4-BE49-F238E27FC236}">
                <a16:creationId xmlns:a16="http://schemas.microsoft.com/office/drawing/2014/main" id="{041C1E95-B872-D89F-A8B9-F1E3ACF2A6BA}"/>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7E9B89EA-20A2-4C23-A641-B6E3021CAF7E}" type="slidenum">
              <a:rPr lang="en-US" altLang="en-US" sz="1400"/>
              <a:pPr eaLnBrk="1" hangingPunct="1">
                <a:spcBef>
                  <a:spcPct val="0"/>
                </a:spcBef>
                <a:buFontTx/>
                <a:buNone/>
              </a:pPr>
              <a:t>9</a:t>
            </a:fld>
            <a:endParaRPr lang="en-US" altLang="en-US" sz="1400"/>
          </a:p>
        </p:txBody>
      </p:sp>
      <p:sp>
        <p:nvSpPr>
          <p:cNvPr id="4099" name="Rectangle 2">
            <a:extLst>
              <a:ext uri="{FF2B5EF4-FFF2-40B4-BE49-F238E27FC236}">
                <a16:creationId xmlns:a16="http://schemas.microsoft.com/office/drawing/2014/main" id="{FFDB2988-B3E5-9CBA-169E-F2C4C0E369BE}"/>
              </a:ext>
            </a:extLst>
          </p:cNvPr>
          <p:cNvSpPr>
            <a:spLocks noGrp="1" noChangeArrowheads="1"/>
          </p:cNvSpPr>
          <p:nvPr>
            <p:ph type="title"/>
          </p:nvPr>
        </p:nvSpPr>
        <p:spPr>
          <a:xfrm>
            <a:off x="786063" y="347662"/>
            <a:ext cx="10515600" cy="1325563"/>
          </a:xfrm>
        </p:spPr>
        <p:txBody>
          <a:bodyPr>
            <a:normAutofit/>
          </a:bodyPr>
          <a:lstStyle/>
          <a:p>
            <a:pPr algn="ctr" eaLnBrk="1" hangingPunct="1"/>
            <a:r>
              <a:rPr lang="en-US" altLang="en-US" sz="3600" b="1" dirty="0">
                <a:solidFill>
                  <a:srgbClr val="0070C0"/>
                </a:solidFill>
                <a:latin typeface="+mn-lt"/>
              </a:rPr>
              <a:t>So, what is Electromagnetic Compatibility (EMC) </a:t>
            </a:r>
            <a:br>
              <a:rPr lang="en-US" altLang="en-US" sz="3600" b="1" dirty="0">
                <a:solidFill>
                  <a:srgbClr val="0070C0"/>
                </a:solidFill>
                <a:latin typeface="+mn-lt"/>
              </a:rPr>
            </a:br>
            <a:r>
              <a:rPr lang="en-US" altLang="en-US" sz="3600" b="1" dirty="0">
                <a:solidFill>
                  <a:srgbClr val="0070C0"/>
                </a:solidFill>
                <a:latin typeface="+mn-lt"/>
              </a:rPr>
              <a:t>in the real world?</a:t>
            </a:r>
          </a:p>
        </p:txBody>
      </p:sp>
      <p:sp>
        <p:nvSpPr>
          <p:cNvPr id="4100" name="Rectangle 3">
            <a:extLst>
              <a:ext uri="{FF2B5EF4-FFF2-40B4-BE49-F238E27FC236}">
                <a16:creationId xmlns:a16="http://schemas.microsoft.com/office/drawing/2014/main" id="{3C7878CB-0C69-6F14-AFF3-87450CACA93F}"/>
              </a:ext>
            </a:extLst>
          </p:cNvPr>
          <p:cNvSpPr>
            <a:spLocks noGrp="1" noChangeArrowheads="1"/>
          </p:cNvSpPr>
          <p:nvPr>
            <p:ph type="body" idx="1"/>
          </p:nvPr>
        </p:nvSpPr>
        <p:spPr/>
        <p:txBody>
          <a:bodyPr/>
          <a:lstStyle/>
          <a:p>
            <a:pPr eaLnBrk="1" hangingPunct="1"/>
            <a:r>
              <a:rPr lang="en-US" altLang="en-US" dirty="0"/>
              <a:t>There’s an important difference between </a:t>
            </a:r>
            <a:r>
              <a:rPr lang="en-US" altLang="en-US" b="1" u="sng" dirty="0">
                <a:solidFill>
                  <a:srgbClr val="0070C0"/>
                </a:solidFill>
              </a:rPr>
              <a:t>EMC</a:t>
            </a:r>
            <a:r>
              <a:rPr lang="en-US" altLang="en-US" dirty="0"/>
              <a:t> (</a:t>
            </a:r>
            <a:r>
              <a:rPr lang="en-US" altLang="en-US" sz="3400" b="1" i="1" dirty="0">
                <a:solidFill>
                  <a:srgbClr val="0070C0"/>
                </a:solidFill>
              </a:rPr>
              <a:t>C</a:t>
            </a:r>
            <a:r>
              <a:rPr lang="en-US" altLang="en-US" dirty="0"/>
              <a:t>ompatibility, which is good) and </a:t>
            </a:r>
            <a:r>
              <a:rPr lang="en-US" altLang="en-US" b="1" u="sng" dirty="0">
                <a:solidFill>
                  <a:srgbClr val="0070C0"/>
                </a:solidFill>
              </a:rPr>
              <a:t>EMI</a:t>
            </a:r>
            <a:r>
              <a:rPr lang="en-US" altLang="en-US" dirty="0"/>
              <a:t> (</a:t>
            </a:r>
            <a:r>
              <a:rPr lang="en-US" altLang="en-US" sz="3400" b="1" i="1" dirty="0">
                <a:solidFill>
                  <a:srgbClr val="0070C0"/>
                </a:solidFill>
              </a:rPr>
              <a:t>I</a:t>
            </a:r>
            <a:r>
              <a:rPr lang="en-US" altLang="en-US" dirty="0"/>
              <a:t>nterference, which is bad).</a:t>
            </a:r>
          </a:p>
          <a:p>
            <a:pPr eaLnBrk="1" hangingPunct="1"/>
            <a:r>
              <a:rPr lang="en-US" altLang="en-US" dirty="0"/>
              <a:t>EMC is ultimately a product-quality concern, and it’s often a public-safety issue.</a:t>
            </a:r>
          </a:p>
          <a:p>
            <a:pPr eaLnBrk="1" hangingPunct="1"/>
            <a:r>
              <a:rPr lang="en-US" altLang="en-US" dirty="0"/>
              <a:t>EMI requires 3 elements: an EM source, a path, and a victim device:</a:t>
            </a:r>
          </a:p>
        </p:txBody>
      </p:sp>
      <p:sp>
        <p:nvSpPr>
          <p:cNvPr id="4101" name="Rectangle 4">
            <a:extLst>
              <a:ext uri="{FF2B5EF4-FFF2-40B4-BE49-F238E27FC236}">
                <a16:creationId xmlns:a16="http://schemas.microsoft.com/office/drawing/2014/main" id="{EA4E362B-F38E-3A88-8A7B-4694D09238FE}"/>
              </a:ext>
            </a:extLst>
          </p:cNvPr>
          <p:cNvSpPr>
            <a:spLocks noChangeArrowheads="1"/>
          </p:cNvSpPr>
          <p:nvPr/>
        </p:nvSpPr>
        <p:spPr bwMode="auto">
          <a:xfrm>
            <a:off x="2059405" y="4312904"/>
            <a:ext cx="1676400" cy="914400"/>
          </a:xfrm>
          <a:prstGeom prst="rect">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102" name="Rectangle 5">
            <a:extLst>
              <a:ext uri="{FF2B5EF4-FFF2-40B4-BE49-F238E27FC236}">
                <a16:creationId xmlns:a16="http://schemas.microsoft.com/office/drawing/2014/main" id="{A30468E2-AB30-8B20-A5BD-E5886BF94510}"/>
              </a:ext>
            </a:extLst>
          </p:cNvPr>
          <p:cNvSpPr>
            <a:spLocks noChangeArrowheads="1"/>
          </p:cNvSpPr>
          <p:nvPr/>
        </p:nvSpPr>
        <p:spPr bwMode="auto">
          <a:xfrm>
            <a:off x="4796589" y="4319797"/>
            <a:ext cx="1676400" cy="914400"/>
          </a:xfrm>
          <a:prstGeom prst="rect">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103" name="Rectangle 6">
            <a:extLst>
              <a:ext uri="{FF2B5EF4-FFF2-40B4-BE49-F238E27FC236}">
                <a16:creationId xmlns:a16="http://schemas.microsoft.com/office/drawing/2014/main" id="{BEABD49D-ECDD-6187-02DF-1920CE4219C1}"/>
              </a:ext>
            </a:extLst>
          </p:cNvPr>
          <p:cNvSpPr>
            <a:spLocks noChangeArrowheads="1"/>
          </p:cNvSpPr>
          <p:nvPr/>
        </p:nvSpPr>
        <p:spPr bwMode="auto">
          <a:xfrm>
            <a:off x="7447547" y="4304945"/>
            <a:ext cx="1676400" cy="914400"/>
          </a:xfrm>
          <a:prstGeom prst="rect">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104" name="Text Box 7">
            <a:extLst>
              <a:ext uri="{FF2B5EF4-FFF2-40B4-BE49-F238E27FC236}">
                <a16:creationId xmlns:a16="http://schemas.microsoft.com/office/drawing/2014/main" id="{A16836E4-64BC-5A39-F265-1ECACB167F01}"/>
              </a:ext>
            </a:extLst>
          </p:cNvPr>
          <p:cNvSpPr txBox="1">
            <a:spLocks noChangeArrowheads="1"/>
          </p:cNvSpPr>
          <p:nvPr/>
        </p:nvSpPr>
        <p:spPr bwMode="auto">
          <a:xfrm>
            <a:off x="2228850" y="4571750"/>
            <a:ext cx="1295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b="1" dirty="0"/>
              <a:t>SOURCE</a:t>
            </a:r>
          </a:p>
        </p:txBody>
      </p:sp>
      <p:sp>
        <p:nvSpPr>
          <p:cNvPr id="4105" name="Text Box 9">
            <a:extLst>
              <a:ext uri="{FF2B5EF4-FFF2-40B4-BE49-F238E27FC236}">
                <a16:creationId xmlns:a16="http://schemas.microsoft.com/office/drawing/2014/main" id="{86D84409-3653-8236-FD0E-8FAEF998CD8D}"/>
              </a:ext>
            </a:extLst>
          </p:cNvPr>
          <p:cNvSpPr txBox="1">
            <a:spLocks noChangeArrowheads="1"/>
          </p:cNvSpPr>
          <p:nvPr/>
        </p:nvSpPr>
        <p:spPr bwMode="auto">
          <a:xfrm>
            <a:off x="4982076" y="4585160"/>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dirty="0"/>
              <a:t>   </a:t>
            </a:r>
            <a:r>
              <a:rPr lang="en-US" altLang="en-US" sz="2000" b="1" dirty="0"/>
              <a:t>PATH</a:t>
            </a:r>
          </a:p>
        </p:txBody>
      </p:sp>
      <p:sp>
        <p:nvSpPr>
          <p:cNvPr id="4106" name="Text Box 10">
            <a:extLst>
              <a:ext uri="{FF2B5EF4-FFF2-40B4-BE49-F238E27FC236}">
                <a16:creationId xmlns:a16="http://schemas.microsoft.com/office/drawing/2014/main" id="{191998E4-A195-5984-5B01-6EEC2A2022CD}"/>
              </a:ext>
            </a:extLst>
          </p:cNvPr>
          <p:cNvSpPr txBox="1">
            <a:spLocks noChangeArrowheads="1"/>
          </p:cNvSpPr>
          <p:nvPr/>
        </p:nvSpPr>
        <p:spPr bwMode="auto">
          <a:xfrm>
            <a:off x="7812505" y="4556294"/>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b="1" dirty="0"/>
              <a:t>VICTIM</a:t>
            </a:r>
          </a:p>
        </p:txBody>
      </p:sp>
      <p:sp>
        <p:nvSpPr>
          <p:cNvPr id="4107" name="Line 11">
            <a:extLst>
              <a:ext uri="{FF2B5EF4-FFF2-40B4-BE49-F238E27FC236}">
                <a16:creationId xmlns:a16="http://schemas.microsoft.com/office/drawing/2014/main" id="{51C1BB57-7CF3-B532-D726-53FD070A3C34}"/>
              </a:ext>
            </a:extLst>
          </p:cNvPr>
          <p:cNvSpPr>
            <a:spLocks noChangeShapeType="1"/>
          </p:cNvSpPr>
          <p:nvPr/>
        </p:nvSpPr>
        <p:spPr bwMode="auto">
          <a:xfrm>
            <a:off x="3874168" y="4776997"/>
            <a:ext cx="922421" cy="0"/>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4108" name="Line 12">
            <a:extLst>
              <a:ext uri="{FF2B5EF4-FFF2-40B4-BE49-F238E27FC236}">
                <a16:creationId xmlns:a16="http://schemas.microsoft.com/office/drawing/2014/main" id="{EC51E596-A717-84F9-5E5E-1BCB6D411BFA}"/>
              </a:ext>
            </a:extLst>
          </p:cNvPr>
          <p:cNvSpPr>
            <a:spLocks noChangeShapeType="1"/>
          </p:cNvSpPr>
          <p:nvPr/>
        </p:nvSpPr>
        <p:spPr bwMode="auto">
          <a:xfrm>
            <a:off x="6609347" y="4756694"/>
            <a:ext cx="838200" cy="0"/>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2" name="TextBox 1">
            <a:extLst>
              <a:ext uri="{FF2B5EF4-FFF2-40B4-BE49-F238E27FC236}">
                <a16:creationId xmlns:a16="http://schemas.microsoft.com/office/drawing/2014/main" id="{86076CA0-AD6A-5834-CB71-3D07BD54600F}"/>
              </a:ext>
            </a:extLst>
          </p:cNvPr>
          <p:cNvSpPr txBox="1"/>
          <p:nvPr/>
        </p:nvSpPr>
        <p:spPr>
          <a:xfrm>
            <a:off x="2452437" y="5492667"/>
            <a:ext cx="6364704" cy="523220"/>
          </a:xfrm>
          <a:prstGeom prst="rect">
            <a:avLst/>
          </a:prstGeom>
          <a:noFill/>
        </p:spPr>
        <p:txBody>
          <a:bodyPr wrap="square" rtlCol="0">
            <a:spAutoFit/>
          </a:bodyPr>
          <a:lstStyle/>
          <a:p>
            <a:r>
              <a:rPr lang="en-US" sz="2800" dirty="0"/>
              <a:t>Simple in concept, challenging in practice.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1B9F39-34A8-1834-FB9B-412B92674C8B}"/>
              </a:ext>
            </a:extLst>
          </p:cNvPr>
          <p:cNvSpPr txBox="1"/>
          <p:nvPr/>
        </p:nvSpPr>
        <p:spPr>
          <a:xfrm>
            <a:off x="512956" y="278781"/>
            <a:ext cx="6456556" cy="6217087"/>
          </a:xfrm>
          <a:prstGeom prst="rect">
            <a:avLst/>
          </a:prstGeom>
          <a:noFill/>
        </p:spPr>
        <p:txBody>
          <a:bodyPr wrap="square" rtlCol="0">
            <a:spAutoFit/>
          </a:bodyPr>
          <a:lstStyle/>
          <a:p>
            <a:r>
              <a:rPr lang="en-US" sz="3600" b="1" dirty="0">
                <a:solidFill>
                  <a:schemeClr val="accent1">
                    <a:lumMod val="75000"/>
                  </a:schemeClr>
                </a:solidFill>
              </a:rPr>
              <a:t>Where does EMI come from?</a:t>
            </a:r>
          </a:p>
          <a:p>
            <a:endParaRPr lang="en-US" sz="1200" b="1" dirty="0">
              <a:solidFill>
                <a:schemeClr val="accent1">
                  <a:lumMod val="75000"/>
                </a:schemeClr>
              </a:solidFill>
            </a:endParaRPr>
          </a:p>
          <a:p>
            <a:pPr marL="457200" indent="-457200">
              <a:buFont typeface="Arial" panose="020B0604020202020204" pitchFamily="34" charset="0"/>
              <a:buChar char="•"/>
            </a:pPr>
            <a:r>
              <a:rPr lang="en-US" sz="2500" b="1" dirty="0"/>
              <a:t>Electrical disturbances</a:t>
            </a:r>
          </a:p>
          <a:p>
            <a:pPr marL="914400" lvl="1" indent="-457200">
              <a:buFont typeface="Arial" panose="020B0604020202020204" pitchFamily="34" charset="0"/>
              <a:buChar char="•"/>
            </a:pPr>
            <a:r>
              <a:rPr lang="en-US" sz="2500" dirty="0"/>
              <a:t>What we think of as static: lightning, poor wiring, fluorescent lights</a:t>
            </a:r>
          </a:p>
          <a:p>
            <a:pPr marL="457200" indent="-457200">
              <a:buFont typeface="Arial" panose="020B0604020202020204" pitchFamily="34" charset="0"/>
              <a:buChar char="•"/>
            </a:pPr>
            <a:r>
              <a:rPr lang="en-US" sz="2500" b="1" dirty="0"/>
              <a:t>Radio transmitters </a:t>
            </a:r>
          </a:p>
          <a:p>
            <a:pPr marL="914400" lvl="1" indent="-457200">
              <a:buFont typeface="Arial" panose="020B0604020202020204" pitchFamily="34" charset="0"/>
              <a:buChar char="•"/>
            </a:pPr>
            <a:r>
              <a:rPr lang="en-US" sz="2500" dirty="0"/>
              <a:t>Broadcast</a:t>
            </a:r>
          </a:p>
          <a:p>
            <a:pPr marL="914400" lvl="1" indent="-457200">
              <a:buFont typeface="Arial" panose="020B0604020202020204" pitchFamily="34" charset="0"/>
              <a:buChar char="•"/>
            </a:pPr>
            <a:r>
              <a:rPr lang="en-US" sz="2500" dirty="0"/>
              <a:t>Cellphones</a:t>
            </a:r>
          </a:p>
          <a:p>
            <a:pPr marL="914400" lvl="1" indent="-457200">
              <a:buFont typeface="Arial" panose="020B0604020202020204" pitchFamily="34" charset="0"/>
              <a:buChar char="•"/>
            </a:pPr>
            <a:r>
              <a:rPr lang="en-US" sz="2500" dirty="0"/>
              <a:t>Garage-door openers, key fobs, Wi-Fi</a:t>
            </a:r>
          </a:p>
          <a:p>
            <a:pPr marL="457200" indent="-457200">
              <a:buFont typeface="Arial" panose="020B0604020202020204" pitchFamily="34" charset="0"/>
              <a:buChar char="•"/>
            </a:pPr>
            <a:r>
              <a:rPr lang="en-US" sz="2500" b="1" dirty="0"/>
              <a:t>Digital devices -- anything with a microprocessor or internal clock</a:t>
            </a:r>
          </a:p>
          <a:p>
            <a:pPr marL="1371600" lvl="2" indent="-457200">
              <a:buFont typeface="Arial" panose="020B0604020202020204" pitchFamily="34" charset="0"/>
              <a:buChar char="•"/>
            </a:pPr>
            <a:r>
              <a:rPr lang="en-US" sz="2500" dirty="0"/>
              <a:t>Switching power supplies</a:t>
            </a:r>
          </a:p>
          <a:p>
            <a:pPr marL="1371600" lvl="2" indent="-457200">
              <a:buFont typeface="Arial" panose="020B0604020202020204" pitchFamily="34" charset="0"/>
              <a:buChar char="•"/>
            </a:pPr>
            <a:r>
              <a:rPr lang="en-US" sz="2500" dirty="0"/>
              <a:t>Laptops</a:t>
            </a:r>
          </a:p>
          <a:p>
            <a:pPr marL="1371600" lvl="2" indent="-457200">
              <a:buFont typeface="Arial" panose="020B0604020202020204" pitchFamily="34" charset="0"/>
              <a:buChar char="•"/>
            </a:pPr>
            <a:r>
              <a:rPr lang="en-US" sz="2500" dirty="0"/>
              <a:t>Appliances</a:t>
            </a:r>
          </a:p>
          <a:p>
            <a:pPr marL="1371600" lvl="2" indent="-457200">
              <a:buFont typeface="Arial" panose="020B0604020202020204" pitchFamily="34" charset="0"/>
              <a:buChar char="•"/>
            </a:pPr>
            <a:r>
              <a:rPr lang="en-US" sz="2500" dirty="0"/>
              <a:t>Office equipment</a:t>
            </a:r>
          </a:p>
          <a:p>
            <a:pPr marL="1371600" lvl="2" indent="-457200">
              <a:buFont typeface="Arial" panose="020B0604020202020204" pitchFamily="34" charset="0"/>
              <a:buChar char="•"/>
            </a:pPr>
            <a:r>
              <a:rPr lang="en-US" sz="2500" dirty="0"/>
              <a:t>Nearly everything</a:t>
            </a:r>
            <a:endParaRPr lang="en-US" sz="2800" dirty="0"/>
          </a:p>
        </p:txBody>
      </p:sp>
      <p:pic>
        <p:nvPicPr>
          <p:cNvPr id="6" name="Picture 5" descr="A white radio with lightning coming out of it&#10;&#10;Description automatically generated">
            <a:extLst>
              <a:ext uri="{FF2B5EF4-FFF2-40B4-BE49-F238E27FC236}">
                <a16:creationId xmlns:a16="http://schemas.microsoft.com/office/drawing/2014/main" id="{5478F9BD-3336-60C6-789D-3CC515CBC2CC}"/>
              </a:ext>
            </a:extLst>
          </p:cNvPr>
          <p:cNvPicPr>
            <a:picLocks noChangeAspect="1"/>
          </p:cNvPicPr>
          <p:nvPr/>
        </p:nvPicPr>
        <p:blipFill rotWithShape="1">
          <a:blip r:embed="rId2">
            <a:extLst>
              <a:ext uri="{28A0092B-C50C-407E-A947-70E740481C1C}">
                <a14:useLocalDpi xmlns:a14="http://schemas.microsoft.com/office/drawing/2010/main" val="0"/>
              </a:ext>
            </a:extLst>
          </a:blip>
          <a:srcRect l="7868" r="5176"/>
          <a:stretch/>
        </p:blipFill>
        <p:spPr>
          <a:xfrm>
            <a:off x="7252006" y="238250"/>
            <a:ext cx="2308304" cy="1805118"/>
          </a:xfrm>
          <a:prstGeom prst="rect">
            <a:avLst/>
          </a:prstGeom>
        </p:spPr>
      </p:pic>
      <p:pic>
        <p:nvPicPr>
          <p:cNvPr id="8" name="Picture 7" descr="Several satellite dishes on a pole&#10;&#10;Description automatically generated">
            <a:extLst>
              <a:ext uri="{FF2B5EF4-FFF2-40B4-BE49-F238E27FC236}">
                <a16:creationId xmlns:a16="http://schemas.microsoft.com/office/drawing/2014/main" id="{134FE536-E7C1-5638-32B0-EE663076C6D8}"/>
              </a:ext>
            </a:extLst>
          </p:cNvPr>
          <p:cNvPicPr>
            <a:picLocks noChangeAspect="1"/>
          </p:cNvPicPr>
          <p:nvPr/>
        </p:nvPicPr>
        <p:blipFill rotWithShape="1">
          <a:blip r:embed="rId3">
            <a:extLst>
              <a:ext uri="{28A0092B-C50C-407E-A947-70E740481C1C}">
                <a14:useLocalDpi xmlns:a14="http://schemas.microsoft.com/office/drawing/2010/main" val="0"/>
              </a:ext>
            </a:extLst>
          </a:blip>
          <a:srcRect t="2115" r="14520" b="22515"/>
          <a:stretch/>
        </p:blipFill>
        <p:spPr>
          <a:xfrm>
            <a:off x="7252007" y="2165972"/>
            <a:ext cx="4349444" cy="2157208"/>
          </a:xfrm>
          <a:prstGeom prst="rect">
            <a:avLst/>
          </a:prstGeom>
        </p:spPr>
      </p:pic>
      <p:pic>
        <p:nvPicPr>
          <p:cNvPr id="10" name="Picture 9" descr="A group of electrical devices on a wall&#10;&#10;Description automatically generated">
            <a:extLst>
              <a:ext uri="{FF2B5EF4-FFF2-40B4-BE49-F238E27FC236}">
                <a16:creationId xmlns:a16="http://schemas.microsoft.com/office/drawing/2014/main" id="{121F15E6-326C-F3B0-F11B-3E9018C2B911}"/>
              </a:ext>
            </a:extLst>
          </p:cNvPr>
          <p:cNvPicPr>
            <a:picLocks noChangeAspect="1"/>
          </p:cNvPicPr>
          <p:nvPr/>
        </p:nvPicPr>
        <p:blipFill rotWithShape="1">
          <a:blip r:embed="rId4">
            <a:extLst>
              <a:ext uri="{28A0092B-C50C-407E-A947-70E740481C1C}">
                <a14:useLocalDpi xmlns:a14="http://schemas.microsoft.com/office/drawing/2010/main" val="0"/>
              </a:ext>
            </a:extLst>
          </a:blip>
          <a:srcRect l="6381" t="4065" r="8248" b="50315"/>
          <a:stretch/>
        </p:blipFill>
        <p:spPr>
          <a:xfrm>
            <a:off x="7579111" y="4598639"/>
            <a:ext cx="3940099" cy="1579137"/>
          </a:xfrm>
          <a:prstGeom prst="rect">
            <a:avLst/>
          </a:prstGeom>
        </p:spPr>
      </p:pic>
      <p:pic>
        <p:nvPicPr>
          <p:cNvPr id="12" name="Picture 11" descr="A pair of wires with lightning coming out of them&#10;&#10;Description automatically generated">
            <a:extLst>
              <a:ext uri="{FF2B5EF4-FFF2-40B4-BE49-F238E27FC236}">
                <a16:creationId xmlns:a16="http://schemas.microsoft.com/office/drawing/2014/main" id="{B5D4305E-2ADF-6E4A-D807-7BA5EFCB8354}"/>
              </a:ext>
            </a:extLst>
          </p:cNvPr>
          <p:cNvPicPr>
            <a:picLocks noChangeAspect="1"/>
          </p:cNvPicPr>
          <p:nvPr/>
        </p:nvPicPr>
        <p:blipFill rotWithShape="1">
          <a:blip r:embed="rId5">
            <a:extLst>
              <a:ext uri="{28A0092B-C50C-407E-A947-70E740481C1C}">
                <a14:useLocalDpi xmlns:a14="http://schemas.microsoft.com/office/drawing/2010/main" val="0"/>
              </a:ext>
            </a:extLst>
          </a:blip>
          <a:srcRect l="11240" r="12960" b="27065"/>
          <a:stretch/>
        </p:blipFill>
        <p:spPr>
          <a:xfrm>
            <a:off x="9633608" y="224615"/>
            <a:ext cx="2235003" cy="1246586"/>
          </a:xfrm>
          <a:prstGeom prst="rect">
            <a:avLst/>
          </a:prstGeom>
        </p:spPr>
      </p:pic>
      <p:sp>
        <p:nvSpPr>
          <p:cNvPr id="13" name="TextBox 12">
            <a:extLst>
              <a:ext uri="{FF2B5EF4-FFF2-40B4-BE49-F238E27FC236}">
                <a16:creationId xmlns:a16="http://schemas.microsoft.com/office/drawing/2014/main" id="{456373FD-3432-8E2D-2163-CDD2BF776387}"/>
              </a:ext>
            </a:extLst>
          </p:cNvPr>
          <p:cNvSpPr txBox="1"/>
          <p:nvPr/>
        </p:nvSpPr>
        <p:spPr>
          <a:xfrm>
            <a:off x="9560308" y="1736677"/>
            <a:ext cx="1899429" cy="307777"/>
          </a:xfrm>
          <a:prstGeom prst="rect">
            <a:avLst/>
          </a:prstGeom>
          <a:noFill/>
        </p:spPr>
        <p:txBody>
          <a:bodyPr wrap="square" rtlCol="0">
            <a:spAutoFit/>
          </a:bodyPr>
          <a:lstStyle/>
          <a:p>
            <a:r>
              <a:rPr lang="en-US" sz="1400" b="1" dirty="0"/>
              <a:t>       </a:t>
            </a:r>
            <a:r>
              <a:rPr lang="en-US" sz="1200" b="1" dirty="0"/>
              <a:t>Lightning interference</a:t>
            </a:r>
          </a:p>
        </p:txBody>
      </p:sp>
      <p:sp>
        <p:nvSpPr>
          <p:cNvPr id="14" name="TextBox 13">
            <a:extLst>
              <a:ext uri="{FF2B5EF4-FFF2-40B4-BE49-F238E27FC236}">
                <a16:creationId xmlns:a16="http://schemas.microsoft.com/office/drawing/2014/main" id="{39EE2D59-9000-150E-D6BA-8B95BD7BEB51}"/>
              </a:ext>
            </a:extLst>
          </p:cNvPr>
          <p:cNvSpPr txBox="1"/>
          <p:nvPr/>
        </p:nvSpPr>
        <p:spPr>
          <a:xfrm>
            <a:off x="9862518" y="1438884"/>
            <a:ext cx="1656692" cy="307777"/>
          </a:xfrm>
          <a:prstGeom prst="rect">
            <a:avLst/>
          </a:prstGeom>
          <a:noFill/>
        </p:spPr>
        <p:txBody>
          <a:bodyPr wrap="square" rtlCol="0">
            <a:spAutoFit/>
          </a:bodyPr>
          <a:lstStyle/>
          <a:p>
            <a:r>
              <a:rPr lang="en-US" sz="1400" b="1" dirty="0"/>
              <a:t>   </a:t>
            </a:r>
            <a:r>
              <a:rPr lang="en-US" sz="1200" b="1" dirty="0"/>
              <a:t>Electrical noisemaker</a:t>
            </a:r>
          </a:p>
        </p:txBody>
      </p:sp>
      <p:sp>
        <p:nvSpPr>
          <p:cNvPr id="16" name="Arrow: Down 15">
            <a:extLst>
              <a:ext uri="{FF2B5EF4-FFF2-40B4-BE49-F238E27FC236}">
                <a16:creationId xmlns:a16="http://schemas.microsoft.com/office/drawing/2014/main" id="{2DC676AF-5133-4E18-52DC-B25FE7340F8F}"/>
              </a:ext>
            </a:extLst>
          </p:cNvPr>
          <p:cNvSpPr/>
          <p:nvPr/>
        </p:nvSpPr>
        <p:spPr>
          <a:xfrm rot="10800000">
            <a:off x="9865724" y="1508278"/>
            <a:ext cx="194701" cy="167254"/>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B2977FD6-1091-7FC3-1216-FBC9C740FDAF}"/>
              </a:ext>
            </a:extLst>
          </p:cNvPr>
          <p:cNvSpPr/>
          <p:nvPr/>
        </p:nvSpPr>
        <p:spPr>
          <a:xfrm rot="5400000">
            <a:off x="9681540" y="1807040"/>
            <a:ext cx="194701" cy="167254"/>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DB866F0-D5A6-16A7-CA8C-713670DFAAEE}"/>
              </a:ext>
            </a:extLst>
          </p:cNvPr>
          <p:cNvSpPr txBox="1"/>
          <p:nvPr/>
        </p:nvSpPr>
        <p:spPr>
          <a:xfrm>
            <a:off x="8610593" y="4274969"/>
            <a:ext cx="1899429" cy="307777"/>
          </a:xfrm>
          <a:prstGeom prst="rect">
            <a:avLst/>
          </a:prstGeom>
          <a:noFill/>
        </p:spPr>
        <p:txBody>
          <a:bodyPr wrap="square" rtlCol="0">
            <a:spAutoFit/>
          </a:bodyPr>
          <a:lstStyle/>
          <a:p>
            <a:r>
              <a:rPr lang="en-US" sz="1400" b="1" dirty="0"/>
              <a:t>       </a:t>
            </a:r>
            <a:r>
              <a:rPr lang="en-US" sz="1200" b="1" dirty="0"/>
              <a:t>Antenna farm</a:t>
            </a:r>
          </a:p>
        </p:txBody>
      </p:sp>
      <p:sp>
        <p:nvSpPr>
          <p:cNvPr id="19" name="TextBox 18">
            <a:extLst>
              <a:ext uri="{FF2B5EF4-FFF2-40B4-BE49-F238E27FC236}">
                <a16:creationId xmlns:a16="http://schemas.microsoft.com/office/drawing/2014/main" id="{BC732F84-D7A0-D9AF-8002-7A7B8001052C}"/>
              </a:ext>
            </a:extLst>
          </p:cNvPr>
          <p:cNvSpPr txBox="1"/>
          <p:nvPr/>
        </p:nvSpPr>
        <p:spPr>
          <a:xfrm>
            <a:off x="8261351" y="6196088"/>
            <a:ext cx="2584449" cy="307777"/>
          </a:xfrm>
          <a:prstGeom prst="rect">
            <a:avLst/>
          </a:prstGeom>
          <a:noFill/>
        </p:spPr>
        <p:txBody>
          <a:bodyPr wrap="square" rtlCol="0">
            <a:spAutoFit/>
          </a:bodyPr>
          <a:lstStyle/>
          <a:p>
            <a:r>
              <a:rPr lang="en-US" sz="1400" b="1" dirty="0"/>
              <a:t> </a:t>
            </a:r>
            <a:r>
              <a:rPr lang="en-US" sz="1200" b="1" dirty="0"/>
              <a:t>Switching power supply noisemakers</a:t>
            </a:r>
          </a:p>
        </p:txBody>
      </p:sp>
    </p:spTree>
    <p:extLst>
      <p:ext uri="{BB962C8B-B14F-4D97-AF65-F5344CB8AC3E}">
        <p14:creationId xmlns:p14="http://schemas.microsoft.com/office/powerpoint/2010/main" val="258077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7CABB3-BD3B-BC05-8F88-37DFBD8ABF81}"/>
              </a:ext>
            </a:extLst>
          </p:cNvPr>
          <p:cNvSpPr txBox="1"/>
          <p:nvPr/>
        </p:nvSpPr>
        <p:spPr>
          <a:xfrm>
            <a:off x="1918010" y="112385"/>
            <a:ext cx="3100039" cy="646331"/>
          </a:xfrm>
          <a:prstGeom prst="rect">
            <a:avLst/>
          </a:prstGeom>
          <a:noFill/>
        </p:spPr>
        <p:txBody>
          <a:bodyPr wrap="square" rtlCol="0">
            <a:spAutoFit/>
          </a:bodyPr>
          <a:lstStyle/>
          <a:p>
            <a:r>
              <a:rPr lang="en-US" sz="3600" b="1" dirty="0">
                <a:solidFill>
                  <a:schemeClr val="accent1">
                    <a:lumMod val="75000"/>
                  </a:schemeClr>
                </a:solidFill>
              </a:rPr>
              <a:t>Electrical Noise</a:t>
            </a:r>
          </a:p>
        </p:txBody>
      </p:sp>
      <p:sp>
        <p:nvSpPr>
          <p:cNvPr id="3" name="TextBox 2">
            <a:extLst>
              <a:ext uri="{FF2B5EF4-FFF2-40B4-BE49-F238E27FC236}">
                <a16:creationId xmlns:a16="http://schemas.microsoft.com/office/drawing/2014/main" id="{3EBCF396-FE11-21CE-E0F4-EED43712EF75}"/>
              </a:ext>
            </a:extLst>
          </p:cNvPr>
          <p:cNvSpPr txBox="1"/>
          <p:nvPr/>
        </p:nvSpPr>
        <p:spPr>
          <a:xfrm>
            <a:off x="495459" y="681091"/>
            <a:ext cx="6534614" cy="5909310"/>
          </a:xfrm>
          <a:prstGeom prst="rect">
            <a:avLst/>
          </a:prstGeom>
          <a:noFill/>
        </p:spPr>
        <p:txBody>
          <a:bodyPr wrap="square" rtlCol="0">
            <a:spAutoFit/>
          </a:bodyPr>
          <a:lstStyle/>
          <a:p>
            <a:r>
              <a:rPr lang="en-US" sz="2300" dirty="0"/>
              <a:t>Ben Franklin confirmed that lightning is an electrical discharge on a very large scale. When it happens, a momentary electrical field is given off.</a:t>
            </a:r>
          </a:p>
          <a:p>
            <a:endParaRPr lang="en-US" sz="1200" dirty="0"/>
          </a:p>
          <a:p>
            <a:r>
              <a:rPr lang="en-US" sz="2300" dirty="0"/>
              <a:t>This is the same phenomenon as the electrostatic discharge (ESD) you feel on your finger after pulling off a wool sweater in the winter months.</a:t>
            </a:r>
          </a:p>
          <a:p>
            <a:endParaRPr lang="en-US" sz="1200" dirty="0"/>
          </a:p>
          <a:p>
            <a:r>
              <a:rPr lang="en-US" sz="2300" dirty="0"/>
              <a:t>In both cases, an abrupt, transient field is given off that is detected by a radio and other electronic devices. </a:t>
            </a:r>
          </a:p>
          <a:p>
            <a:endParaRPr lang="en-US" sz="1200" dirty="0"/>
          </a:p>
          <a:p>
            <a:r>
              <a:rPr lang="en-US" sz="2300" dirty="0"/>
              <a:t>On the radio, you hear a pop or a crack. In a digital device, that transient can cause an interruption in the microprocessor circuit. </a:t>
            </a:r>
          </a:p>
          <a:p>
            <a:endParaRPr lang="en-US" sz="1200" dirty="0"/>
          </a:p>
          <a:p>
            <a:r>
              <a:rPr lang="en-US" sz="2300" dirty="0"/>
              <a:t>The effect is the same when it comes from poor electrical connections.</a:t>
            </a:r>
          </a:p>
        </p:txBody>
      </p:sp>
      <p:pic>
        <p:nvPicPr>
          <p:cNvPr id="5" name="Picture 4" descr="A kite being hit by a key&#10;&#10;Description automatically generated">
            <a:extLst>
              <a:ext uri="{FF2B5EF4-FFF2-40B4-BE49-F238E27FC236}">
                <a16:creationId xmlns:a16="http://schemas.microsoft.com/office/drawing/2014/main" id="{4A4F04D7-0BC7-E33E-4E65-1317EEA32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6507" y="112385"/>
            <a:ext cx="2900405" cy="1964459"/>
          </a:xfrm>
          <a:prstGeom prst="rect">
            <a:avLst/>
          </a:prstGeom>
        </p:spPr>
      </p:pic>
      <p:pic>
        <p:nvPicPr>
          <p:cNvPr id="7" name="Picture 6" descr="A person's hand pressing a key into a door knob&#10;&#10;Description automatically generated">
            <a:extLst>
              <a:ext uri="{FF2B5EF4-FFF2-40B4-BE49-F238E27FC236}">
                <a16:creationId xmlns:a16="http://schemas.microsoft.com/office/drawing/2014/main" id="{A496AEB1-D0AE-9FC3-FBDF-93C39375376A}"/>
              </a:ext>
            </a:extLst>
          </p:cNvPr>
          <p:cNvPicPr>
            <a:picLocks noChangeAspect="1"/>
          </p:cNvPicPr>
          <p:nvPr/>
        </p:nvPicPr>
        <p:blipFill rotWithShape="1">
          <a:blip r:embed="rId3">
            <a:extLst>
              <a:ext uri="{28A0092B-C50C-407E-A947-70E740481C1C}">
                <a14:useLocalDpi xmlns:a14="http://schemas.microsoft.com/office/drawing/2010/main" val="0"/>
              </a:ext>
            </a:extLst>
          </a:blip>
          <a:srcRect l="6562" t="15119" r="894" b="7951"/>
          <a:stretch/>
        </p:blipFill>
        <p:spPr>
          <a:xfrm>
            <a:off x="8429234" y="2351216"/>
            <a:ext cx="2900405" cy="1921955"/>
          </a:xfrm>
          <a:prstGeom prst="rect">
            <a:avLst/>
          </a:prstGeom>
        </p:spPr>
      </p:pic>
      <p:pic>
        <p:nvPicPr>
          <p:cNvPr id="9" name="Picture 8" descr="A close-up of a circuit board&#10;&#10;Description automatically generated">
            <a:extLst>
              <a:ext uri="{FF2B5EF4-FFF2-40B4-BE49-F238E27FC236}">
                <a16:creationId xmlns:a16="http://schemas.microsoft.com/office/drawing/2014/main" id="{EAED7227-9ED6-95C1-5C4A-51B6E0367F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6507" y="4547543"/>
            <a:ext cx="3316480" cy="1922465"/>
          </a:xfrm>
          <a:prstGeom prst="rect">
            <a:avLst/>
          </a:prstGeom>
        </p:spPr>
      </p:pic>
      <p:sp>
        <p:nvSpPr>
          <p:cNvPr id="10" name="TextBox 9">
            <a:extLst>
              <a:ext uri="{FF2B5EF4-FFF2-40B4-BE49-F238E27FC236}">
                <a16:creationId xmlns:a16="http://schemas.microsoft.com/office/drawing/2014/main" id="{A3EF0FE5-F1BA-2989-3EAE-1F3CD1391FDF}"/>
              </a:ext>
            </a:extLst>
          </p:cNvPr>
          <p:cNvSpPr txBox="1"/>
          <p:nvPr/>
        </p:nvSpPr>
        <p:spPr>
          <a:xfrm>
            <a:off x="8525691" y="2076844"/>
            <a:ext cx="2542903" cy="276999"/>
          </a:xfrm>
          <a:prstGeom prst="rect">
            <a:avLst/>
          </a:prstGeom>
          <a:noFill/>
        </p:spPr>
        <p:txBody>
          <a:bodyPr wrap="square" rtlCol="0">
            <a:spAutoFit/>
          </a:bodyPr>
          <a:lstStyle/>
          <a:p>
            <a:r>
              <a:rPr lang="en-US" sz="1200" b="1" dirty="0"/>
              <a:t>Ben Franklin’s kite (dramatization)</a:t>
            </a:r>
          </a:p>
        </p:txBody>
      </p:sp>
      <p:sp>
        <p:nvSpPr>
          <p:cNvPr id="11" name="TextBox 10">
            <a:extLst>
              <a:ext uri="{FF2B5EF4-FFF2-40B4-BE49-F238E27FC236}">
                <a16:creationId xmlns:a16="http://schemas.microsoft.com/office/drawing/2014/main" id="{362E9609-1AE4-5886-0CD4-BAC183EEB588}"/>
              </a:ext>
            </a:extLst>
          </p:cNvPr>
          <p:cNvSpPr txBox="1"/>
          <p:nvPr/>
        </p:nvSpPr>
        <p:spPr>
          <a:xfrm>
            <a:off x="9105473" y="4227159"/>
            <a:ext cx="1282471" cy="276999"/>
          </a:xfrm>
          <a:prstGeom prst="rect">
            <a:avLst/>
          </a:prstGeom>
          <a:noFill/>
        </p:spPr>
        <p:txBody>
          <a:bodyPr wrap="square" rtlCol="0">
            <a:spAutoFit/>
          </a:bodyPr>
          <a:lstStyle/>
          <a:p>
            <a:r>
              <a:rPr lang="en-US" sz="1200" b="1" dirty="0"/>
              <a:t>A local doorknob</a:t>
            </a:r>
          </a:p>
        </p:txBody>
      </p:sp>
      <p:sp>
        <p:nvSpPr>
          <p:cNvPr id="12" name="TextBox 11">
            <a:extLst>
              <a:ext uri="{FF2B5EF4-FFF2-40B4-BE49-F238E27FC236}">
                <a16:creationId xmlns:a16="http://schemas.microsoft.com/office/drawing/2014/main" id="{FA47EBDD-646D-23D5-65CB-AB58203C591A}"/>
              </a:ext>
            </a:extLst>
          </p:cNvPr>
          <p:cNvSpPr txBox="1"/>
          <p:nvPr/>
        </p:nvSpPr>
        <p:spPr>
          <a:xfrm>
            <a:off x="8658419" y="6466871"/>
            <a:ext cx="2671220" cy="276999"/>
          </a:xfrm>
          <a:prstGeom prst="rect">
            <a:avLst/>
          </a:prstGeom>
          <a:noFill/>
        </p:spPr>
        <p:txBody>
          <a:bodyPr wrap="square" rtlCol="0">
            <a:spAutoFit/>
          </a:bodyPr>
          <a:lstStyle/>
          <a:p>
            <a:r>
              <a:rPr lang="en-US" sz="1200" b="1" dirty="0"/>
              <a:t>ESD hitting circuit board (not to scale)</a:t>
            </a:r>
          </a:p>
        </p:txBody>
      </p:sp>
    </p:spTree>
    <p:extLst>
      <p:ext uri="{BB962C8B-B14F-4D97-AF65-F5344CB8AC3E}">
        <p14:creationId xmlns:p14="http://schemas.microsoft.com/office/powerpoint/2010/main" val="2065411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DB0E31-26D9-EC77-EB1E-B5C10361BD9D}"/>
              </a:ext>
            </a:extLst>
          </p:cNvPr>
          <p:cNvSpPr txBox="1"/>
          <p:nvPr/>
        </p:nvSpPr>
        <p:spPr>
          <a:xfrm>
            <a:off x="2219092" y="234175"/>
            <a:ext cx="2754351" cy="646331"/>
          </a:xfrm>
          <a:prstGeom prst="rect">
            <a:avLst/>
          </a:prstGeom>
          <a:noFill/>
        </p:spPr>
        <p:txBody>
          <a:bodyPr wrap="square" rtlCol="0">
            <a:spAutoFit/>
          </a:bodyPr>
          <a:lstStyle/>
          <a:p>
            <a:r>
              <a:rPr lang="en-US" sz="3600" b="1" dirty="0">
                <a:solidFill>
                  <a:schemeClr val="accent1">
                    <a:lumMod val="75000"/>
                  </a:schemeClr>
                </a:solidFill>
              </a:rPr>
              <a:t>Harmonics</a:t>
            </a:r>
          </a:p>
        </p:txBody>
      </p:sp>
      <p:sp>
        <p:nvSpPr>
          <p:cNvPr id="3" name="TextBox 2">
            <a:extLst>
              <a:ext uri="{FF2B5EF4-FFF2-40B4-BE49-F238E27FC236}">
                <a16:creationId xmlns:a16="http://schemas.microsoft.com/office/drawing/2014/main" id="{B4521EA8-057B-AE52-8C31-816F0BC8E5F4}"/>
              </a:ext>
            </a:extLst>
          </p:cNvPr>
          <p:cNvSpPr txBox="1"/>
          <p:nvPr/>
        </p:nvSpPr>
        <p:spPr>
          <a:xfrm>
            <a:off x="423745" y="1380315"/>
            <a:ext cx="6345044" cy="5047536"/>
          </a:xfrm>
          <a:prstGeom prst="rect">
            <a:avLst/>
          </a:prstGeom>
          <a:noFill/>
        </p:spPr>
        <p:txBody>
          <a:bodyPr wrap="square" rtlCol="0">
            <a:spAutoFit/>
          </a:bodyPr>
          <a:lstStyle/>
          <a:p>
            <a:r>
              <a:rPr lang="en-US" sz="2200" dirty="0"/>
              <a:t>A plucked guitar string will create standing waves on itself that are fractions of its length, generating harmonic frequencies of different audio wavelengths.</a:t>
            </a:r>
          </a:p>
          <a:p>
            <a:endParaRPr lang="en-US" sz="1200" dirty="0"/>
          </a:p>
          <a:p>
            <a:r>
              <a:rPr lang="en-US" sz="2200" dirty="0"/>
              <a:t>Similarly, a radio signal has a fundamental frequency. Any transmission path, whether radiated or conducted, is not ideally linear. Those non-linearities will create harmonic frequencies seen as multiples of the fundamental frequency.</a:t>
            </a:r>
          </a:p>
          <a:p>
            <a:endParaRPr lang="en-US" sz="1200" dirty="0"/>
          </a:p>
          <a:p>
            <a:r>
              <a:rPr lang="en-US" sz="2200" dirty="0"/>
              <a:t>Those unintentional harmonic signals can create interfering frequencies far removed from the intended fundamental frequency.</a:t>
            </a:r>
          </a:p>
          <a:p>
            <a:endParaRPr lang="en-US" sz="1200" dirty="0"/>
          </a:p>
          <a:p>
            <a:r>
              <a:rPr lang="en-US" sz="2200" dirty="0"/>
              <a:t>To minimize EMI, careful circuit design minimizes the level of harmonic frequencies generated in a circuit.</a:t>
            </a:r>
            <a:endParaRPr lang="en-US" dirty="0"/>
          </a:p>
        </p:txBody>
      </p:sp>
      <p:pic>
        <p:nvPicPr>
          <p:cNvPr id="7" name="Picture 6" descr="A diagram of a guitar&#10;&#10;Description automatically generated">
            <a:extLst>
              <a:ext uri="{FF2B5EF4-FFF2-40B4-BE49-F238E27FC236}">
                <a16:creationId xmlns:a16="http://schemas.microsoft.com/office/drawing/2014/main" id="{D879B540-D6E8-1CA8-203A-D6FBA91DBE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8411" y="234175"/>
            <a:ext cx="3601968" cy="2235498"/>
          </a:xfrm>
          <a:prstGeom prst="rect">
            <a:avLst/>
          </a:prstGeom>
        </p:spPr>
      </p:pic>
      <p:pic>
        <p:nvPicPr>
          <p:cNvPr id="9" name="Picture 8" descr="A diagram of waves with different colors&#10;&#10;Description automatically generated with medium confidence">
            <a:extLst>
              <a:ext uri="{FF2B5EF4-FFF2-40B4-BE49-F238E27FC236}">
                <a16:creationId xmlns:a16="http://schemas.microsoft.com/office/drawing/2014/main" id="{0E167E80-DB38-169C-2B52-CFEF6AFC2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6846" y="2796154"/>
            <a:ext cx="3245097" cy="3631697"/>
          </a:xfrm>
          <a:prstGeom prst="rect">
            <a:avLst/>
          </a:prstGeom>
        </p:spPr>
      </p:pic>
      <p:sp>
        <p:nvSpPr>
          <p:cNvPr id="10" name="TextBox 9">
            <a:extLst>
              <a:ext uri="{FF2B5EF4-FFF2-40B4-BE49-F238E27FC236}">
                <a16:creationId xmlns:a16="http://schemas.microsoft.com/office/drawing/2014/main" id="{B7C69E07-D70E-355B-8906-1D8A1291388D}"/>
              </a:ext>
            </a:extLst>
          </p:cNvPr>
          <p:cNvSpPr txBox="1"/>
          <p:nvPr/>
        </p:nvSpPr>
        <p:spPr>
          <a:xfrm>
            <a:off x="8064138" y="2355914"/>
            <a:ext cx="2124892" cy="276999"/>
          </a:xfrm>
          <a:prstGeom prst="rect">
            <a:avLst/>
          </a:prstGeom>
          <a:noFill/>
        </p:spPr>
        <p:txBody>
          <a:bodyPr wrap="square" rtlCol="0">
            <a:spAutoFit/>
          </a:bodyPr>
          <a:lstStyle/>
          <a:p>
            <a:r>
              <a:rPr lang="en-US" sz="1200" b="1" dirty="0"/>
              <a:t>Harmonics from Stratocaster</a:t>
            </a:r>
          </a:p>
        </p:txBody>
      </p:sp>
      <p:sp>
        <p:nvSpPr>
          <p:cNvPr id="11" name="TextBox 10">
            <a:extLst>
              <a:ext uri="{FF2B5EF4-FFF2-40B4-BE49-F238E27FC236}">
                <a16:creationId xmlns:a16="http://schemas.microsoft.com/office/drawing/2014/main" id="{14385ACA-3CA1-097E-866F-1D3390B6897A}"/>
              </a:ext>
            </a:extLst>
          </p:cNvPr>
          <p:cNvSpPr txBox="1"/>
          <p:nvPr/>
        </p:nvSpPr>
        <p:spPr>
          <a:xfrm>
            <a:off x="8277498" y="6346826"/>
            <a:ext cx="2124892" cy="276999"/>
          </a:xfrm>
          <a:prstGeom prst="rect">
            <a:avLst/>
          </a:prstGeom>
          <a:noFill/>
        </p:spPr>
        <p:txBody>
          <a:bodyPr wrap="square" rtlCol="0">
            <a:spAutoFit/>
          </a:bodyPr>
          <a:lstStyle/>
          <a:p>
            <a:r>
              <a:rPr lang="en-US" sz="1200" b="1" dirty="0"/>
              <a:t>Harmonics from broadcaster</a:t>
            </a:r>
          </a:p>
        </p:txBody>
      </p:sp>
    </p:spTree>
    <p:extLst>
      <p:ext uri="{BB962C8B-B14F-4D97-AF65-F5344CB8AC3E}">
        <p14:creationId xmlns:p14="http://schemas.microsoft.com/office/powerpoint/2010/main" val="1774550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3B7DC-94E4-0360-7398-74E043C59B7F}"/>
              </a:ext>
            </a:extLst>
          </p:cNvPr>
          <p:cNvSpPr txBox="1"/>
          <p:nvPr/>
        </p:nvSpPr>
        <p:spPr>
          <a:xfrm>
            <a:off x="669073" y="401443"/>
            <a:ext cx="3100040" cy="646331"/>
          </a:xfrm>
          <a:prstGeom prst="rect">
            <a:avLst/>
          </a:prstGeom>
          <a:noFill/>
        </p:spPr>
        <p:txBody>
          <a:bodyPr wrap="square" rtlCol="0">
            <a:spAutoFit/>
          </a:bodyPr>
          <a:lstStyle/>
          <a:p>
            <a:r>
              <a:rPr lang="en-US" sz="3600" b="1" dirty="0">
                <a:solidFill>
                  <a:schemeClr val="accent1">
                    <a:lumMod val="75000"/>
                  </a:schemeClr>
                </a:solidFill>
              </a:rPr>
              <a:t>Fast Rise Times</a:t>
            </a:r>
          </a:p>
        </p:txBody>
      </p:sp>
      <p:sp>
        <p:nvSpPr>
          <p:cNvPr id="3" name="TextBox 2">
            <a:extLst>
              <a:ext uri="{FF2B5EF4-FFF2-40B4-BE49-F238E27FC236}">
                <a16:creationId xmlns:a16="http://schemas.microsoft.com/office/drawing/2014/main" id="{49CB541E-A949-CED4-A60C-F579A205BEA3}"/>
              </a:ext>
            </a:extLst>
          </p:cNvPr>
          <p:cNvSpPr txBox="1"/>
          <p:nvPr/>
        </p:nvSpPr>
        <p:spPr>
          <a:xfrm>
            <a:off x="579863" y="1012400"/>
            <a:ext cx="11262731" cy="2800767"/>
          </a:xfrm>
          <a:prstGeom prst="rect">
            <a:avLst/>
          </a:prstGeom>
          <a:noFill/>
        </p:spPr>
        <p:txBody>
          <a:bodyPr wrap="square" rtlCol="0">
            <a:spAutoFit/>
          </a:bodyPr>
          <a:lstStyle/>
          <a:p>
            <a:r>
              <a:rPr lang="en-US" sz="2200" dirty="0"/>
              <a:t>As digital circuits increase in speed, the need increases for clean waveforms. The logic circuits need to tell the difference between a high and a low pulse.</a:t>
            </a:r>
          </a:p>
          <a:p>
            <a:endParaRPr lang="en-US" sz="2200" dirty="0"/>
          </a:p>
          <a:p>
            <a:r>
              <a:rPr lang="en-US" sz="2200" dirty="0"/>
              <a:t>The problem is that the faster the rise time, the more harmonics are generated, creating more EMI. A square wave is a distorted sine wave made up of harmonics squeezed together.</a:t>
            </a:r>
          </a:p>
          <a:p>
            <a:endParaRPr lang="en-US" sz="2200" dirty="0"/>
          </a:p>
          <a:p>
            <a:r>
              <a:rPr lang="en-US" sz="2200" dirty="0"/>
              <a:t>Though high-speed circuits require fast signal transitions, careful circuit design minimizes the splatter of harmonics created by the faster rise times.</a:t>
            </a:r>
          </a:p>
        </p:txBody>
      </p:sp>
      <p:pic>
        <p:nvPicPr>
          <p:cNvPr id="5" name="Picture 4" descr="A diagram of a modified square wave&#10;&#10;Description automatically generated">
            <a:extLst>
              <a:ext uri="{FF2B5EF4-FFF2-40B4-BE49-F238E27FC236}">
                <a16:creationId xmlns:a16="http://schemas.microsoft.com/office/drawing/2014/main" id="{6CA2B762-65F3-C74D-0019-920A86F6A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9316" y="3813167"/>
            <a:ext cx="5653669" cy="2523211"/>
          </a:xfrm>
          <a:prstGeom prst="rect">
            <a:avLst/>
          </a:prstGeom>
        </p:spPr>
      </p:pic>
    </p:spTree>
    <p:extLst>
      <p:ext uri="{BB962C8B-B14F-4D97-AF65-F5344CB8AC3E}">
        <p14:creationId xmlns:p14="http://schemas.microsoft.com/office/powerpoint/2010/main" val="485223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34A2F2-E891-EB65-E09D-0AB2CB1B691A}"/>
              </a:ext>
            </a:extLst>
          </p:cNvPr>
          <p:cNvSpPr txBox="1"/>
          <p:nvPr/>
        </p:nvSpPr>
        <p:spPr>
          <a:xfrm>
            <a:off x="1256371" y="669696"/>
            <a:ext cx="9679258" cy="646331"/>
          </a:xfrm>
          <a:prstGeom prst="rect">
            <a:avLst/>
          </a:prstGeom>
          <a:noFill/>
        </p:spPr>
        <p:txBody>
          <a:bodyPr wrap="square" rtlCol="0">
            <a:spAutoFit/>
          </a:bodyPr>
          <a:lstStyle/>
          <a:p>
            <a:r>
              <a:rPr lang="en-US" sz="3600" b="1" dirty="0">
                <a:solidFill>
                  <a:schemeClr val="accent1">
                    <a:lumMod val="75000"/>
                  </a:schemeClr>
                </a:solidFill>
              </a:rPr>
              <a:t>What path does EMI use to get into something?</a:t>
            </a:r>
          </a:p>
        </p:txBody>
      </p:sp>
      <p:sp>
        <p:nvSpPr>
          <p:cNvPr id="3" name="TextBox 2">
            <a:extLst>
              <a:ext uri="{FF2B5EF4-FFF2-40B4-BE49-F238E27FC236}">
                <a16:creationId xmlns:a16="http://schemas.microsoft.com/office/drawing/2014/main" id="{F7D67B86-4F0C-7B4D-AF5C-80C215422D70}"/>
              </a:ext>
            </a:extLst>
          </p:cNvPr>
          <p:cNvSpPr txBox="1"/>
          <p:nvPr/>
        </p:nvSpPr>
        <p:spPr>
          <a:xfrm>
            <a:off x="791737" y="1303826"/>
            <a:ext cx="4728117" cy="4862870"/>
          </a:xfrm>
          <a:prstGeom prst="rect">
            <a:avLst/>
          </a:prstGeom>
          <a:noFill/>
        </p:spPr>
        <p:txBody>
          <a:bodyPr wrap="square" rtlCol="0">
            <a:spAutoFit/>
          </a:bodyPr>
          <a:lstStyle/>
          <a:p>
            <a:r>
              <a:rPr lang="en-US" sz="2200" dirty="0"/>
              <a:t>Generally, there are two ways EMI gets from the source to the victim:</a:t>
            </a:r>
          </a:p>
          <a:p>
            <a:endParaRPr lang="en-US" sz="1200" dirty="0"/>
          </a:p>
          <a:p>
            <a:pPr marL="285750" indent="-285750">
              <a:buFont typeface="Arial" panose="020B0604020202020204" pitchFamily="34" charset="0"/>
              <a:buChar char="•"/>
            </a:pPr>
            <a:r>
              <a:rPr lang="en-US" sz="2200" dirty="0"/>
              <a:t>Radiated --  the signal travels through the air. Exposed metal, cables, conductive structures all act as antennas on a device exposed to EMI.</a:t>
            </a:r>
          </a:p>
          <a:p>
            <a:endParaRPr lang="en-US" sz="1200" dirty="0"/>
          </a:p>
          <a:p>
            <a:pPr marL="285750" indent="-285750">
              <a:buFont typeface="Arial" panose="020B0604020202020204" pitchFamily="34" charset="0"/>
              <a:buChar char="•"/>
            </a:pPr>
            <a:r>
              <a:rPr lang="en-US" sz="2200" dirty="0"/>
              <a:t>Conducted – the signal is carried in through wires or other metal, often because the radiated EMI is picked up by those cables or exposed metal.</a:t>
            </a:r>
          </a:p>
          <a:p>
            <a:endParaRPr lang="en-US" sz="2200" dirty="0"/>
          </a:p>
          <a:p>
            <a:r>
              <a:rPr lang="en-US" sz="2200" dirty="0"/>
              <a:t>Usually, it’s a combination of both.</a:t>
            </a:r>
          </a:p>
        </p:txBody>
      </p:sp>
      <p:pic>
        <p:nvPicPr>
          <p:cNvPr id="6" name="Picture 5" descr="Diagram of a diagram showing a couple of laptops connected to a couple of devices&#10;&#10;Description automatically generated">
            <a:extLst>
              <a:ext uri="{FF2B5EF4-FFF2-40B4-BE49-F238E27FC236}">
                <a16:creationId xmlns:a16="http://schemas.microsoft.com/office/drawing/2014/main" id="{5CB20804-9405-CD8D-F9EB-672393171509}"/>
              </a:ext>
            </a:extLst>
          </p:cNvPr>
          <p:cNvPicPr>
            <a:picLocks noChangeAspect="1"/>
          </p:cNvPicPr>
          <p:nvPr/>
        </p:nvPicPr>
        <p:blipFill rotWithShape="1">
          <a:blip r:embed="rId2">
            <a:extLst>
              <a:ext uri="{28A0092B-C50C-407E-A947-70E740481C1C}">
                <a14:useLocalDpi xmlns:a14="http://schemas.microsoft.com/office/drawing/2010/main" val="0"/>
              </a:ext>
            </a:extLst>
          </a:blip>
          <a:srcRect b="10601"/>
          <a:stretch/>
        </p:blipFill>
        <p:spPr>
          <a:xfrm>
            <a:off x="5398302" y="1950192"/>
            <a:ext cx="6001961" cy="3603982"/>
          </a:xfrm>
          <a:prstGeom prst="rect">
            <a:avLst/>
          </a:prstGeom>
        </p:spPr>
      </p:pic>
      <p:sp>
        <p:nvSpPr>
          <p:cNvPr id="8" name="TextBox 7">
            <a:extLst>
              <a:ext uri="{FF2B5EF4-FFF2-40B4-BE49-F238E27FC236}">
                <a16:creationId xmlns:a16="http://schemas.microsoft.com/office/drawing/2014/main" id="{5191E702-60D0-3034-91C5-253823712481}"/>
              </a:ext>
            </a:extLst>
          </p:cNvPr>
          <p:cNvSpPr txBox="1"/>
          <p:nvPr/>
        </p:nvSpPr>
        <p:spPr>
          <a:xfrm>
            <a:off x="7510664" y="5277175"/>
            <a:ext cx="1902823" cy="276999"/>
          </a:xfrm>
          <a:prstGeom prst="rect">
            <a:avLst/>
          </a:prstGeom>
          <a:noFill/>
        </p:spPr>
        <p:txBody>
          <a:bodyPr wrap="square" rtlCol="0">
            <a:spAutoFit/>
          </a:bodyPr>
          <a:lstStyle/>
          <a:p>
            <a:r>
              <a:rPr lang="en-US" sz="1200" b="1" dirty="0"/>
              <a:t>Another spectrum analyzer</a:t>
            </a:r>
          </a:p>
        </p:txBody>
      </p:sp>
      <p:sp>
        <p:nvSpPr>
          <p:cNvPr id="9" name="TextBox 8">
            <a:extLst>
              <a:ext uri="{FF2B5EF4-FFF2-40B4-BE49-F238E27FC236}">
                <a16:creationId xmlns:a16="http://schemas.microsoft.com/office/drawing/2014/main" id="{222DBAEF-B6D8-20E5-C5A4-6205B7B8C4ED}"/>
              </a:ext>
            </a:extLst>
          </p:cNvPr>
          <p:cNvSpPr txBox="1"/>
          <p:nvPr/>
        </p:nvSpPr>
        <p:spPr>
          <a:xfrm>
            <a:off x="9640388" y="3853325"/>
            <a:ext cx="1451995" cy="276999"/>
          </a:xfrm>
          <a:prstGeom prst="rect">
            <a:avLst/>
          </a:prstGeom>
          <a:noFill/>
        </p:spPr>
        <p:txBody>
          <a:bodyPr wrap="square" rtlCol="0">
            <a:spAutoFit/>
          </a:bodyPr>
          <a:lstStyle/>
          <a:p>
            <a:r>
              <a:rPr lang="en-US" sz="1200" b="1" dirty="0"/>
              <a:t>Spectrum analyzer</a:t>
            </a:r>
          </a:p>
        </p:txBody>
      </p:sp>
    </p:spTree>
    <p:extLst>
      <p:ext uri="{BB962C8B-B14F-4D97-AF65-F5344CB8AC3E}">
        <p14:creationId xmlns:p14="http://schemas.microsoft.com/office/powerpoint/2010/main" val="1839609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1525A1-7043-436B-A3B4-4FC4A1C72533}"/>
              </a:ext>
            </a:extLst>
          </p:cNvPr>
          <p:cNvSpPr txBox="1"/>
          <p:nvPr/>
        </p:nvSpPr>
        <p:spPr>
          <a:xfrm>
            <a:off x="1174129" y="272087"/>
            <a:ext cx="4420530" cy="646331"/>
          </a:xfrm>
          <a:prstGeom prst="rect">
            <a:avLst/>
          </a:prstGeom>
          <a:noFill/>
        </p:spPr>
        <p:txBody>
          <a:bodyPr wrap="square" rtlCol="0">
            <a:spAutoFit/>
          </a:bodyPr>
          <a:lstStyle/>
          <a:p>
            <a:r>
              <a:rPr lang="en-US" sz="3600" b="1" dirty="0">
                <a:solidFill>
                  <a:schemeClr val="accent1">
                    <a:lumMod val="75000"/>
                  </a:schemeClr>
                </a:solidFill>
              </a:rPr>
              <a:t>So how do we fix it?</a:t>
            </a:r>
          </a:p>
        </p:txBody>
      </p:sp>
      <p:sp>
        <p:nvSpPr>
          <p:cNvPr id="4" name="TextBox 3">
            <a:extLst>
              <a:ext uri="{FF2B5EF4-FFF2-40B4-BE49-F238E27FC236}">
                <a16:creationId xmlns:a16="http://schemas.microsoft.com/office/drawing/2014/main" id="{2FB7662C-D04D-554E-D567-716E81CF18E9}"/>
              </a:ext>
            </a:extLst>
          </p:cNvPr>
          <p:cNvSpPr txBox="1"/>
          <p:nvPr/>
        </p:nvSpPr>
        <p:spPr>
          <a:xfrm>
            <a:off x="289930" y="751344"/>
            <a:ext cx="6367348" cy="6063198"/>
          </a:xfrm>
          <a:prstGeom prst="rect">
            <a:avLst/>
          </a:prstGeom>
          <a:noFill/>
        </p:spPr>
        <p:txBody>
          <a:bodyPr wrap="square" rtlCol="0">
            <a:spAutoFit/>
          </a:bodyPr>
          <a:lstStyle/>
          <a:p>
            <a:r>
              <a:rPr lang="en-US" sz="2300" b="1" dirty="0"/>
              <a:t>First step is prevention:</a:t>
            </a:r>
            <a:r>
              <a:rPr lang="en-US" sz="2300" dirty="0"/>
              <a:t> minimize emissions in the product design.</a:t>
            </a:r>
          </a:p>
          <a:p>
            <a:endParaRPr lang="en-US" sz="1200" dirty="0"/>
          </a:p>
          <a:p>
            <a:r>
              <a:rPr lang="en-US" sz="2300" dirty="0"/>
              <a:t>Design rules exist that will keep EMI to a minimum:</a:t>
            </a:r>
          </a:p>
          <a:p>
            <a:endParaRPr lang="en-US" sz="800" dirty="0"/>
          </a:p>
          <a:p>
            <a:pPr marL="342900" indent="-342900">
              <a:buFont typeface="Arial" panose="020B0604020202020204" pitchFamily="34" charset="0"/>
              <a:buChar char="•"/>
            </a:pPr>
            <a:r>
              <a:rPr lang="en-US" sz="2300" dirty="0"/>
              <a:t>Limit current in on-board signals.</a:t>
            </a:r>
          </a:p>
          <a:p>
            <a:pPr marL="342900" indent="-342900">
              <a:buFont typeface="Arial" panose="020B0604020202020204" pitchFamily="34" charset="0"/>
              <a:buChar char="•"/>
            </a:pPr>
            <a:r>
              <a:rPr lang="en-US" sz="2300" dirty="0"/>
              <a:t>Provide sufficient circuit ground area to provide low-impedance current return paths.</a:t>
            </a:r>
          </a:p>
          <a:p>
            <a:pPr marL="342900" indent="-342900">
              <a:buFont typeface="Arial" panose="020B0604020202020204" pitchFamily="34" charset="0"/>
              <a:buChar char="•"/>
            </a:pPr>
            <a:r>
              <a:rPr lang="en-US" sz="2300" dirty="0"/>
              <a:t>Match impedances between on-board signal drivers and signal receivers.</a:t>
            </a:r>
          </a:p>
          <a:p>
            <a:pPr marL="342900" indent="-342900">
              <a:buFont typeface="Arial" panose="020B0604020202020204" pitchFamily="34" charset="0"/>
              <a:buChar char="•"/>
            </a:pPr>
            <a:r>
              <a:rPr lang="en-US" sz="2300" dirty="0"/>
              <a:t>Provide decoupling/bypass capacitors as needed on high-speed signal paths.</a:t>
            </a:r>
          </a:p>
          <a:p>
            <a:pPr marL="342900" indent="-342900">
              <a:buFont typeface="Arial" panose="020B0604020202020204" pitchFamily="34" charset="0"/>
              <a:buChar char="•"/>
            </a:pPr>
            <a:r>
              <a:rPr lang="en-US" sz="2300" dirty="0"/>
              <a:t>Minimize signal path lengths.</a:t>
            </a:r>
          </a:p>
          <a:p>
            <a:pPr marL="342900" indent="-342900">
              <a:buFont typeface="Arial" panose="020B0604020202020204" pitchFamily="34" charset="0"/>
              <a:buChar char="•"/>
            </a:pPr>
            <a:r>
              <a:rPr lang="en-US" sz="2300" dirty="0"/>
              <a:t>Stack up circuit board layers with enough circuit- ground area.</a:t>
            </a:r>
          </a:p>
          <a:p>
            <a:pPr marL="342900" indent="-342900">
              <a:buFont typeface="Arial" panose="020B0604020202020204" pitchFamily="34" charset="0"/>
              <a:buChar char="•"/>
            </a:pPr>
            <a:r>
              <a:rPr lang="en-US" sz="2300" dirty="0"/>
              <a:t>Shield devices that are likely to be noisy.</a:t>
            </a:r>
          </a:p>
          <a:p>
            <a:pPr marL="342900" indent="-342900">
              <a:buFont typeface="Arial" panose="020B0604020202020204" pitchFamily="34" charset="0"/>
              <a:buChar char="•"/>
            </a:pPr>
            <a:r>
              <a:rPr lang="en-US" sz="2300" dirty="0"/>
              <a:t>Eliminate enclosure gaps and shield cable connectors</a:t>
            </a:r>
          </a:p>
        </p:txBody>
      </p:sp>
      <p:pic>
        <p:nvPicPr>
          <p:cNvPr id="6" name="Picture 5" descr="A diagram of a computer chip&#10;&#10;Description automatically generated">
            <a:extLst>
              <a:ext uri="{FF2B5EF4-FFF2-40B4-BE49-F238E27FC236}">
                <a16:creationId xmlns:a16="http://schemas.microsoft.com/office/drawing/2014/main" id="{FC406A82-950E-AA55-9784-130850550813}"/>
              </a:ext>
            </a:extLst>
          </p:cNvPr>
          <p:cNvPicPr>
            <a:picLocks noChangeAspect="1"/>
          </p:cNvPicPr>
          <p:nvPr/>
        </p:nvPicPr>
        <p:blipFill rotWithShape="1">
          <a:blip r:embed="rId2">
            <a:extLst>
              <a:ext uri="{28A0092B-C50C-407E-A947-70E740481C1C}">
                <a14:useLocalDpi xmlns:a14="http://schemas.microsoft.com/office/drawing/2010/main" val="0"/>
              </a:ext>
            </a:extLst>
          </a:blip>
          <a:srcRect l="11634" t="-1846" r="642" b="3096"/>
          <a:stretch/>
        </p:blipFill>
        <p:spPr>
          <a:xfrm>
            <a:off x="6761543" y="1398914"/>
            <a:ext cx="5247577" cy="3091402"/>
          </a:xfrm>
          <a:prstGeom prst="rect">
            <a:avLst/>
          </a:prstGeom>
        </p:spPr>
      </p:pic>
      <p:sp>
        <p:nvSpPr>
          <p:cNvPr id="7" name="TextBox 6">
            <a:extLst>
              <a:ext uri="{FF2B5EF4-FFF2-40B4-BE49-F238E27FC236}">
                <a16:creationId xmlns:a16="http://schemas.microsoft.com/office/drawing/2014/main" id="{96676131-25F7-1FF6-A2BC-1C2E06682A63}"/>
              </a:ext>
            </a:extLst>
          </p:cNvPr>
          <p:cNvSpPr txBox="1"/>
          <p:nvPr/>
        </p:nvSpPr>
        <p:spPr>
          <a:xfrm>
            <a:off x="7842069" y="4580490"/>
            <a:ext cx="2886891" cy="276999"/>
          </a:xfrm>
          <a:prstGeom prst="rect">
            <a:avLst/>
          </a:prstGeom>
          <a:noFill/>
        </p:spPr>
        <p:txBody>
          <a:bodyPr wrap="square" rtlCol="0">
            <a:spAutoFit/>
          </a:bodyPr>
          <a:lstStyle/>
          <a:p>
            <a:r>
              <a:rPr lang="en-US" sz="1200" b="1" dirty="0"/>
              <a:t>Some printed circuit board design options</a:t>
            </a:r>
          </a:p>
        </p:txBody>
      </p:sp>
    </p:spTree>
    <p:extLst>
      <p:ext uri="{BB962C8B-B14F-4D97-AF65-F5344CB8AC3E}">
        <p14:creationId xmlns:p14="http://schemas.microsoft.com/office/powerpoint/2010/main" val="2743725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B8CA48-E738-955B-4871-7D787181F09D}"/>
              </a:ext>
            </a:extLst>
          </p:cNvPr>
          <p:cNvSpPr txBox="1"/>
          <p:nvPr/>
        </p:nvSpPr>
        <p:spPr>
          <a:xfrm>
            <a:off x="1293541" y="211368"/>
            <a:ext cx="8742557" cy="1200329"/>
          </a:xfrm>
          <a:prstGeom prst="rect">
            <a:avLst/>
          </a:prstGeom>
          <a:noFill/>
        </p:spPr>
        <p:txBody>
          <a:bodyPr wrap="square" rtlCol="0">
            <a:spAutoFit/>
          </a:bodyPr>
          <a:lstStyle/>
          <a:p>
            <a:r>
              <a:rPr lang="en-US" sz="3600" b="1" dirty="0">
                <a:solidFill>
                  <a:schemeClr val="accent1">
                    <a:lumMod val="75000"/>
                  </a:schemeClr>
                </a:solidFill>
              </a:rPr>
              <a:t>At this point, an EMC test is done to measure the device’s emission and immunity level.</a:t>
            </a:r>
          </a:p>
        </p:txBody>
      </p:sp>
      <p:sp>
        <p:nvSpPr>
          <p:cNvPr id="3" name="TextBox 2">
            <a:extLst>
              <a:ext uri="{FF2B5EF4-FFF2-40B4-BE49-F238E27FC236}">
                <a16:creationId xmlns:a16="http://schemas.microsoft.com/office/drawing/2014/main" id="{64C04041-2CC0-0162-0385-5E8CDD0DC3D6}"/>
              </a:ext>
            </a:extLst>
          </p:cNvPr>
          <p:cNvSpPr txBox="1"/>
          <p:nvPr/>
        </p:nvSpPr>
        <p:spPr>
          <a:xfrm>
            <a:off x="546410" y="1411697"/>
            <a:ext cx="6266985" cy="5078313"/>
          </a:xfrm>
          <a:prstGeom prst="rect">
            <a:avLst/>
          </a:prstGeom>
          <a:noFill/>
        </p:spPr>
        <p:txBody>
          <a:bodyPr wrap="square" rtlCol="0">
            <a:spAutoFit/>
          </a:bodyPr>
          <a:lstStyle/>
          <a:p>
            <a:r>
              <a:rPr lang="en-US" dirty="0"/>
              <a:t>Depending on what standard or customer requirement the device needs to meet, tests of radiated and conducted emissions and EMI immunity are performed in an EMC laboratory. </a:t>
            </a:r>
          </a:p>
          <a:p>
            <a:endParaRPr lang="en-US" dirty="0"/>
          </a:p>
          <a:p>
            <a:pPr marL="285750" indent="-285750">
              <a:buFont typeface="Arial" panose="020B0604020202020204" pitchFamily="34" charset="0"/>
              <a:buChar char="•"/>
            </a:pPr>
            <a:r>
              <a:rPr lang="en-US" dirty="0"/>
              <a:t>Following the mandated test procedures, radiated emissions are measured across a specified frequency range and compared to the limit given in the standard.</a:t>
            </a:r>
          </a:p>
          <a:p>
            <a:pPr marL="285750" indent="-285750">
              <a:buFont typeface="Arial" panose="020B0604020202020204" pitchFamily="34" charset="0"/>
              <a:buChar char="•"/>
            </a:pPr>
            <a:r>
              <a:rPr lang="en-US" dirty="0"/>
              <a:t>Similarly, tests of conducted emissions from any cables connected to the product are performed against the applicable standard.</a:t>
            </a:r>
          </a:p>
          <a:p>
            <a:pPr marL="285750" indent="-285750">
              <a:buFont typeface="Arial" panose="020B0604020202020204" pitchFamily="34" charset="0"/>
              <a:buChar char="•"/>
            </a:pPr>
            <a:r>
              <a:rPr lang="en-US" dirty="0"/>
              <a:t>If required, radiated and conducted immunity tests are performed. The device is exposed to radiofrequency fields at specified levels and frequency ranges given in the applicable standard.</a:t>
            </a:r>
          </a:p>
          <a:p>
            <a:pPr marL="285750" indent="-285750">
              <a:buFont typeface="Arial" panose="020B0604020202020204" pitchFamily="34" charset="0"/>
              <a:buChar char="•"/>
            </a:pPr>
            <a:r>
              <a:rPr lang="en-US" dirty="0"/>
              <a:t>Electrostatic discharge (ESD) tests are usually performed as well, testing the device’s immunity to sudden transients. Depending on the device, it may also require power surge and transient-burst immunity tests.</a:t>
            </a:r>
          </a:p>
        </p:txBody>
      </p:sp>
      <p:pic>
        <p:nvPicPr>
          <p:cNvPr id="5" name="Picture 4" descr="A room with a white table and blue foam walls&#10;&#10;Description automatically generated">
            <a:extLst>
              <a:ext uri="{FF2B5EF4-FFF2-40B4-BE49-F238E27FC236}">
                <a16:creationId xmlns:a16="http://schemas.microsoft.com/office/drawing/2014/main" id="{440F07F0-B75A-7D77-DB40-3F477D26AF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491" y="1411697"/>
            <a:ext cx="4317812" cy="3238359"/>
          </a:xfrm>
          <a:prstGeom prst="rect">
            <a:avLst/>
          </a:prstGeom>
        </p:spPr>
      </p:pic>
      <p:pic>
        <p:nvPicPr>
          <p:cNvPr id="7" name="Picture 6" descr="A graph showing a line graph&#10;&#10;Description automatically generated with medium confidence">
            <a:extLst>
              <a:ext uri="{FF2B5EF4-FFF2-40B4-BE49-F238E27FC236}">
                <a16:creationId xmlns:a16="http://schemas.microsoft.com/office/drawing/2014/main" id="{F0851441-B6BB-F9C1-1394-4CF17B442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2769" y="4937888"/>
            <a:ext cx="3146874" cy="1586329"/>
          </a:xfrm>
          <a:prstGeom prst="rect">
            <a:avLst/>
          </a:prstGeom>
        </p:spPr>
      </p:pic>
      <p:sp>
        <p:nvSpPr>
          <p:cNvPr id="8" name="TextBox 7">
            <a:extLst>
              <a:ext uri="{FF2B5EF4-FFF2-40B4-BE49-F238E27FC236}">
                <a16:creationId xmlns:a16="http://schemas.microsoft.com/office/drawing/2014/main" id="{F96FBA34-A670-3401-0DD7-2F2E4F40BEC9}"/>
              </a:ext>
            </a:extLst>
          </p:cNvPr>
          <p:cNvSpPr txBox="1"/>
          <p:nvPr/>
        </p:nvSpPr>
        <p:spPr>
          <a:xfrm>
            <a:off x="8785538" y="4649735"/>
            <a:ext cx="1015717" cy="276999"/>
          </a:xfrm>
          <a:prstGeom prst="rect">
            <a:avLst/>
          </a:prstGeom>
          <a:noFill/>
        </p:spPr>
        <p:txBody>
          <a:bodyPr wrap="square" rtlCol="0">
            <a:spAutoFit/>
          </a:bodyPr>
          <a:lstStyle/>
          <a:p>
            <a:r>
              <a:rPr lang="en-US" sz="1200" b="1" dirty="0"/>
              <a:t>EMC test lab</a:t>
            </a:r>
          </a:p>
        </p:txBody>
      </p:sp>
      <p:sp>
        <p:nvSpPr>
          <p:cNvPr id="9" name="TextBox 8">
            <a:extLst>
              <a:ext uri="{FF2B5EF4-FFF2-40B4-BE49-F238E27FC236}">
                <a16:creationId xmlns:a16="http://schemas.microsoft.com/office/drawing/2014/main" id="{2C36419C-4C9D-C748-5D06-B0058EE26CFB}"/>
              </a:ext>
            </a:extLst>
          </p:cNvPr>
          <p:cNvSpPr txBox="1"/>
          <p:nvPr/>
        </p:nvSpPr>
        <p:spPr>
          <a:xfrm>
            <a:off x="8064137" y="6490010"/>
            <a:ext cx="2690949" cy="276999"/>
          </a:xfrm>
          <a:prstGeom prst="rect">
            <a:avLst/>
          </a:prstGeom>
          <a:noFill/>
        </p:spPr>
        <p:txBody>
          <a:bodyPr wrap="square" rtlCol="0">
            <a:spAutoFit/>
          </a:bodyPr>
          <a:lstStyle/>
          <a:p>
            <a:r>
              <a:rPr lang="en-US" sz="1200" b="1" dirty="0"/>
              <a:t>Emission levels from spectrum analyzer</a:t>
            </a:r>
          </a:p>
        </p:txBody>
      </p:sp>
      <p:sp>
        <p:nvSpPr>
          <p:cNvPr id="10" name="TextBox 9">
            <a:extLst>
              <a:ext uri="{FF2B5EF4-FFF2-40B4-BE49-F238E27FC236}">
                <a16:creationId xmlns:a16="http://schemas.microsoft.com/office/drawing/2014/main" id="{6E9A12D2-3F86-FEFA-47FF-232FA62174AB}"/>
              </a:ext>
            </a:extLst>
          </p:cNvPr>
          <p:cNvSpPr txBox="1"/>
          <p:nvPr/>
        </p:nvSpPr>
        <p:spPr>
          <a:xfrm>
            <a:off x="11236237" y="4926734"/>
            <a:ext cx="802780" cy="276999"/>
          </a:xfrm>
          <a:prstGeom prst="rect">
            <a:avLst/>
          </a:prstGeom>
          <a:noFill/>
        </p:spPr>
        <p:txBody>
          <a:bodyPr wrap="square" rtlCol="0">
            <a:spAutoFit/>
          </a:bodyPr>
          <a:lstStyle/>
          <a:p>
            <a:r>
              <a:rPr lang="en-US" sz="1200" b="1" dirty="0"/>
              <a:t>Limit line</a:t>
            </a:r>
          </a:p>
        </p:txBody>
      </p:sp>
      <p:cxnSp>
        <p:nvCxnSpPr>
          <p:cNvPr id="12" name="Straight Arrow Connector 11">
            <a:extLst>
              <a:ext uri="{FF2B5EF4-FFF2-40B4-BE49-F238E27FC236}">
                <a16:creationId xmlns:a16="http://schemas.microsoft.com/office/drawing/2014/main" id="{CF91A3E7-E780-8626-FD60-A4EE34526D2A}"/>
              </a:ext>
            </a:extLst>
          </p:cNvPr>
          <p:cNvCxnSpPr>
            <a:cxnSpLocks/>
            <a:stCxn id="10" idx="1"/>
          </p:cNvCxnSpPr>
          <p:nvPr/>
        </p:nvCxnSpPr>
        <p:spPr>
          <a:xfrm flipH="1">
            <a:off x="10747123" y="5065234"/>
            <a:ext cx="489114" cy="2880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639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3E043-DCE3-43D8-CD6E-EDF8F2D9ABF8}"/>
              </a:ext>
            </a:extLst>
          </p:cNvPr>
          <p:cNvSpPr>
            <a:spLocks noGrp="1"/>
          </p:cNvSpPr>
          <p:nvPr>
            <p:ph type="title"/>
          </p:nvPr>
        </p:nvSpPr>
        <p:spPr>
          <a:xfrm>
            <a:off x="412594" y="278428"/>
            <a:ext cx="10716322" cy="917265"/>
          </a:xfrm>
        </p:spPr>
        <p:txBody>
          <a:bodyPr>
            <a:normAutofit/>
          </a:bodyPr>
          <a:lstStyle/>
          <a:p>
            <a:r>
              <a:rPr lang="en-US" sz="3600" b="1" dirty="0">
                <a:solidFill>
                  <a:schemeClr val="accent1">
                    <a:lumMod val="75000"/>
                  </a:schemeClr>
                </a:solidFill>
                <a:latin typeface="+mn-lt"/>
              </a:rPr>
              <a:t>It’s already designed and doesn’t pass a regulatory emission test – what can be done?</a:t>
            </a:r>
          </a:p>
        </p:txBody>
      </p:sp>
      <p:sp>
        <p:nvSpPr>
          <p:cNvPr id="6" name="TextBox 5">
            <a:extLst>
              <a:ext uri="{FF2B5EF4-FFF2-40B4-BE49-F238E27FC236}">
                <a16:creationId xmlns:a16="http://schemas.microsoft.com/office/drawing/2014/main" id="{6654AB52-3961-6CBB-CC33-96CA549FBEDF}"/>
              </a:ext>
            </a:extLst>
          </p:cNvPr>
          <p:cNvSpPr txBox="1"/>
          <p:nvPr/>
        </p:nvSpPr>
        <p:spPr>
          <a:xfrm>
            <a:off x="412594" y="1285014"/>
            <a:ext cx="6947210" cy="5416868"/>
          </a:xfrm>
          <a:prstGeom prst="rect">
            <a:avLst/>
          </a:prstGeom>
          <a:noFill/>
        </p:spPr>
        <p:txBody>
          <a:bodyPr wrap="square" rtlCol="0">
            <a:spAutoFit/>
          </a:bodyPr>
          <a:lstStyle/>
          <a:p>
            <a:r>
              <a:rPr lang="en-US" sz="2300" dirty="0"/>
              <a:t>All is not lost. There are mitigation steps that can be applied to finished products.</a:t>
            </a:r>
          </a:p>
          <a:p>
            <a:endParaRPr lang="en-US" sz="1200" dirty="0"/>
          </a:p>
          <a:p>
            <a:pPr marL="342900" indent="-342900">
              <a:buFont typeface="Arial" panose="020B0604020202020204" pitchFamily="34" charset="0"/>
              <a:buChar char="•"/>
            </a:pPr>
            <a:r>
              <a:rPr lang="en-US" sz="2300" dirty="0"/>
              <a:t>Like in any troubleshooting, analyze the problem.</a:t>
            </a:r>
          </a:p>
          <a:p>
            <a:pPr marL="800100" lvl="1" indent="-342900">
              <a:buFont typeface="Arial" panose="020B0604020202020204" pitchFamily="34" charset="0"/>
              <a:buChar char="•"/>
            </a:pPr>
            <a:r>
              <a:rPr lang="en-US" sz="2300" dirty="0"/>
              <a:t>Where’s the EMI coming from?</a:t>
            </a:r>
          </a:p>
          <a:p>
            <a:pPr marL="800100" lvl="1" indent="-342900">
              <a:buFont typeface="Arial" panose="020B0604020202020204" pitchFamily="34" charset="0"/>
              <a:buChar char="•"/>
            </a:pPr>
            <a:r>
              <a:rPr lang="en-US" sz="2300" dirty="0"/>
              <a:t>What frequencies are over the limit?</a:t>
            </a:r>
          </a:p>
          <a:p>
            <a:pPr marL="800100" lvl="1" indent="-342900">
              <a:buFont typeface="Arial" panose="020B0604020202020204" pitchFamily="34" charset="0"/>
              <a:buChar char="•"/>
            </a:pPr>
            <a:r>
              <a:rPr lang="en-US" sz="2300" dirty="0"/>
              <a:t>Are all connectors and the enclosure secure?</a:t>
            </a:r>
          </a:p>
          <a:p>
            <a:pPr marL="342900" indent="-342900">
              <a:buFont typeface="Arial" panose="020B0604020202020204" pitchFamily="34" charset="0"/>
              <a:buChar char="•"/>
            </a:pPr>
            <a:r>
              <a:rPr lang="en-US" sz="2300" dirty="0"/>
              <a:t>Is there a simple fix that might help?</a:t>
            </a:r>
          </a:p>
          <a:p>
            <a:pPr marL="800100" lvl="1" indent="-342900">
              <a:buFont typeface="Arial" panose="020B0604020202020204" pitchFamily="34" charset="0"/>
              <a:buChar char="•"/>
            </a:pPr>
            <a:r>
              <a:rPr lang="en-US" sz="2300" dirty="0"/>
              <a:t>Additional shielding</a:t>
            </a:r>
          </a:p>
          <a:p>
            <a:pPr marL="800100" lvl="1" indent="-342900">
              <a:buFont typeface="Arial" panose="020B0604020202020204" pitchFamily="34" charset="0"/>
              <a:buChar char="•"/>
            </a:pPr>
            <a:r>
              <a:rPr lang="en-US" sz="2300" dirty="0"/>
              <a:t>Input/output cable filtering</a:t>
            </a:r>
          </a:p>
          <a:p>
            <a:pPr lvl="1"/>
            <a:endParaRPr lang="en-US" sz="1200" dirty="0"/>
          </a:p>
          <a:p>
            <a:r>
              <a:rPr lang="en-US" sz="2300" dirty="0"/>
              <a:t>Experiment with simple fixes. If they don’t help, work with the designer to identify what parts of the circuit could generate the problem frequencies.</a:t>
            </a:r>
          </a:p>
          <a:p>
            <a:pPr marL="800100" lvl="1" indent="-342900">
              <a:buFont typeface="Arial" panose="020B0604020202020204" pitchFamily="34" charset="0"/>
              <a:buChar char="•"/>
            </a:pPr>
            <a:endParaRPr lang="en-US" sz="2300" dirty="0"/>
          </a:p>
          <a:p>
            <a:pPr marL="800100" lvl="1" indent="-342900">
              <a:buFont typeface="Arial" panose="020B0604020202020204" pitchFamily="34" charset="0"/>
              <a:buChar char="•"/>
            </a:pPr>
            <a:endParaRPr lang="en-US" sz="2300" dirty="0"/>
          </a:p>
        </p:txBody>
      </p:sp>
      <p:pic>
        <p:nvPicPr>
          <p:cNvPr id="8" name="Picture 7" descr="Several electronic devices on a table&#10;&#10;Description automatically generated">
            <a:extLst>
              <a:ext uri="{FF2B5EF4-FFF2-40B4-BE49-F238E27FC236}">
                <a16:creationId xmlns:a16="http://schemas.microsoft.com/office/drawing/2014/main" id="{A63DEAD9-855B-E7BC-7140-A80633AC3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1034" y="976676"/>
            <a:ext cx="4825948" cy="3175474"/>
          </a:xfrm>
          <a:prstGeom prst="rect">
            <a:avLst/>
          </a:prstGeom>
        </p:spPr>
      </p:pic>
      <p:pic>
        <p:nvPicPr>
          <p:cNvPr id="10" name="Picture 9" descr="A piece of paper with a green stem&#10;&#10;Description automatically generated">
            <a:extLst>
              <a:ext uri="{FF2B5EF4-FFF2-40B4-BE49-F238E27FC236}">
                <a16:creationId xmlns:a16="http://schemas.microsoft.com/office/drawing/2014/main" id="{0BF790C1-9A0F-4F7F-9E54-78A41161D8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242" y="4521676"/>
            <a:ext cx="2702302" cy="1810679"/>
          </a:xfrm>
          <a:prstGeom prst="rect">
            <a:avLst/>
          </a:prstGeom>
        </p:spPr>
      </p:pic>
      <p:sp>
        <p:nvSpPr>
          <p:cNvPr id="11" name="TextBox 10">
            <a:extLst>
              <a:ext uri="{FF2B5EF4-FFF2-40B4-BE49-F238E27FC236}">
                <a16:creationId xmlns:a16="http://schemas.microsoft.com/office/drawing/2014/main" id="{0210083E-0314-B0A5-9DDE-86806E995846}"/>
              </a:ext>
            </a:extLst>
          </p:cNvPr>
          <p:cNvSpPr txBox="1"/>
          <p:nvPr/>
        </p:nvSpPr>
        <p:spPr>
          <a:xfrm>
            <a:off x="8647328" y="4106178"/>
            <a:ext cx="1952130" cy="276999"/>
          </a:xfrm>
          <a:prstGeom prst="rect">
            <a:avLst/>
          </a:prstGeom>
          <a:noFill/>
        </p:spPr>
        <p:txBody>
          <a:bodyPr wrap="square" rtlCol="0">
            <a:spAutoFit/>
          </a:bodyPr>
          <a:lstStyle/>
          <a:p>
            <a:r>
              <a:rPr lang="en-US" sz="1200" b="1" dirty="0"/>
              <a:t>EMC troubleshooting bench</a:t>
            </a:r>
          </a:p>
        </p:txBody>
      </p:sp>
      <p:sp>
        <p:nvSpPr>
          <p:cNvPr id="12" name="TextBox 11">
            <a:extLst>
              <a:ext uri="{FF2B5EF4-FFF2-40B4-BE49-F238E27FC236}">
                <a16:creationId xmlns:a16="http://schemas.microsoft.com/office/drawing/2014/main" id="{772CFD40-87FA-6B59-2F85-8366DF4085B1}"/>
              </a:ext>
            </a:extLst>
          </p:cNvPr>
          <p:cNvSpPr txBox="1"/>
          <p:nvPr/>
        </p:nvSpPr>
        <p:spPr>
          <a:xfrm>
            <a:off x="8506326" y="6332355"/>
            <a:ext cx="2334127" cy="276999"/>
          </a:xfrm>
          <a:prstGeom prst="rect">
            <a:avLst/>
          </a:prstGeom>
          <a:noFill/>
        </p:spPr>
        <p:txBody>
          <a:bodyPr wrap="square" rtlCol="0">
            <a:spAutoFit/>
          </a:bodyPr>
          <a:lstStyle/>
          <a:p>
            <a:r>
              <a:rPr lang="en-US" sz="1200" b="1" dirty="0"/>
              <a:t>Aluminum foil shield experiment</a:t>
            </a:r>
          </a:p>
        </p:txBody>
      </p:sp>
    </p:spTree>
    <p:extLst>
      <p:ext uri="{BB962C8B-B14F-4D97-AF65-F5344CB8AC3E}">
        <p14:creationId xmlns:p14="http://schemas.microsoft.com/office/powerpoint/2010/main" val="1428269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24E018-B6A0-0A24-3B54-A9D19E7DBE2D}"/>
              </a:ext>
            </a:extLst>
          </p:cNvPr>
          <p:cNvSpPr txBox="1"/>
          <p:nvPr/>
        </p:nvSpPr>
        <p:spPr>
          <a:xfrm>
            <a:off x="1193178" y="557562"/>
            <a:ext cx="8876372" cy="646331"/>
          </a:xfrm>
          <a:prstGeom prst="rect">
            <a:avLst/>
          </a:prstGeom>
          <a:noFill/>
        </p:spPr>
        <p:txBody>
          <a:bodyPr wrap="square" rtlCol="0">
            <a:spAutoFit/>
          </a:bodyPr>
          <a:lstStyle/>
          <a:p>
            <a:r>
              <a:rPr lang="en-US" sz="3600" b="1" dirty="0">
                <a:solidFill>
                  <a:schemeClr val="accent1">
                    <a:lumMod val="75000"/>
                  </a:schemeClr>
                </a:solidFill>
              </a:rPr>
              <a:t>Troubleshooting an EMI Immunity Problem</a:t>
            </a:r>
          </a:p>
        </p:txBody>
      </p:sp>
      <p:sp>
        <p:nvSpPr>
          <p:cNvPr id="4" name="TextBox 3">
            <a:extLst>
              <a:ext uri="{FF2B5EF4-FFF2-40B4-BE49-F238E27FC236}">
                <a16:creationId xmlns:a16="http://schemas.microsoft.com/office/drawing/2014/main" id="{C087698C-EE94-AD92-6036-2E4ADDD74471}"/>
              </a:ext>
            </a:extLst>
          </p:cNvPr>
          <p:cNvSpPr txBox="1"/>
          <p:nvPr/>
        </p:nvSpPr>
        <p:spPr>
          <a:xfrm>
            <a:off x="602166" y="1315844"/>
            <a:ext cx="5787480" cy="5339923"/>
          </a:xfrm>
          <a:prstGeom prst="rect">
            <a:avLst/>
          </a:prstGeom>
          <a:noFill/>
        </p:spPr>
        <p:txBody>
          <a:bodyPr wrap="square" rtlCol="0">
            <a:spAutoFit/>
          </a:bodyPr>
          <a:lstStyle/>
          <a:p>
            <a:r>
              <a:rPr lang="en-US" sz="2300" dirty="0"/>
              <a:t>The same troubleshooting techniques apply: analyze the problem.</a:t>
            </a:r>
          </a:p>
          <a:p>
            <a:endParaRPr lang="en-US" sz="1200" dirty="0"/>
          </a:p>
          <a:p>
            <a:pPr marL="285750" indent="-285750">
              <a:buFont typeface="Arial" panose="020B0604020202020204" pitchFamily="34" charset="0"/>
              <a:buChar char="•"/>
            </a:pPr>
            <a:r>
              <a:rPr lang="en-US" sz="2300" dirty="0"/>
              <a:t>How is the device failing when exposed to an EM field?</a:t>
            </a:r>
          </a:p>
          <a:p>
            <a:pPr marL="742950" lvl="1" indent="-285750">
              <a:buFont typeface="Arial" panose="020B0604020202020204" pitchFamily="34" charset="0"/>
              <a:buChar char="•"/>
            </a:pPr>
            <a:r>
              <a:rPr lang="en-US" sz="2300" dirty="0"/>
              <a:t>Does it inhibit its operation?</a:t>
            </a:r>
          </a:p>
          <a:p>
            <a:pPr marL="742950" lvl="1" indent="-285750">
              <a:buFont typeface="Arial" panose="020B0604020202020204" pitchFamily="34" charset="0"/>
              <a:buChar char="•"/>
            </a:pPr>
            <a:r>
              <a:rPr lang="en-US" sz="2300" dirty="0"/>
              <a:t>What happens when it fails?</a:t>
            </a:r>
          </a:p>
          <a:p>
            <a:pPr marL="742950" lvl="1" indent="-285750">
              <a:buFont typeface="Arial" panose="020B0604020202020204" pitchFamily="34" charset="0"/>
              <a:buChar char="•"/>
            </a:pPr>
            <a:r>
              <a:rPr lang="en-US" sz="2300" dirty="0"/>
              <a:t>Is the failure consistent after repeated tests?</a:t>
            </a:r>
          </a:p>
          <a:p>
            <a:pPr marL="742950" lvl="1" indent="-285750">
              <a:buFont typeface="Arial" panose="020B0604020202020204" pitchFamily="34" charset="0"/>
              <a:buChar char="•"/>
            </a:pPr>
            <a:r>
              <a:rPr lang="en-US" sz="2300" dirty="0"/>
              <a:t>At what frequencies does it happen?</a:t>
            </a:r>
          </a:p>
          <a:p>
            <a:pPr marL="285750" indent="-285750">
              <a:buFont typeface="Arial" panose="020B0604020202020204" pitchFamily="34" charset="0"/>
              <a:buChar char="•"/>
            </a:pPr>
            <a:r>
              <a:rPr lang="en-US" sz="2300" dirty="0"/>
              <a:t>Talk with the designer to find out what part of the device would cause this response and troubleshoot from there.</a:t>
            </a:r>
          </a:p>
          <a:p>
            <a:pPr marL="285750" indent="-285750">
              <a:buFont typeface="Arial" panose="020B0604020202020204" pitchFamily="34" charset="0"/>
              <a:buChar char="•"/>
            </a:pPr>
            <a:endParaRPr lang="en-US" sz="1200" dirty="0"/>
          </a:p>
          <a:p>
            <a:r>
              <a:rPr lang="en-US" sz="2300" dirty="0"/>
              <a:t>A lot of trial-and-error may be necessary.</a:t>
            </a:r>
          </a:p>
          <a:p>
            <a:pPr marL="742950" lvl="1" indent="-285750">
              <a:buFont typeface="Arial" panose="020B0604020202020204" pitchFamily="34" charset="0"/>
              <a:buChar char="•"/>
            </a:pPr>
            <a:endParaRPr lang="en-US" dirty="0"/>
          </a:p>
        </p:txBody>
      </p:sp>
      <p:pic>
        <p:nvPicPr>
          <p:cNvPr id="6" name="Picture 5" descr="A person sitting in front of a machine&#10;&#10;Description automatically generated">
            <a:extLst>
              <a:ext uri="{FF2B5EF4-FFF2-40B4-BE49-F238E27FC236}">
                <a16:creationId xmlns:a16="http://schemas.microsoft.com/office/drawing/2014/main" id="{62FA0BB4-7683-23F2-D2D3-150D6FCC53F0}"/>
              </a:ext>
            </a:extLst>
          </p:cNvPr>
          <p:cNvPicPr>
            <a:picLocks noChangeAspect="1"/>
          </p:cNvPicPr>
          <p:nvPr/>
        </p:nvPicPr>
        <p:blipFill rotWithShape="1">
          <a:blip r:embed="rId2">
            <a:extLst>
              <a:ext uri="{28A0092B-C50C-407E-A947-70E740481C1C}">
                <a14:useLocalDpi xmlns:a14="http://schemas.microsoft.com/office/drawing/2010/main" val="0"/>
              </a:ext>
            </a:extLst>
          </a:blip>
          <a:srcRect t="2003" r="16783"/>
          <a:stretch/>
        </p:blipFill>
        <p:spPr>
          <a:xfrm>
            <a:off x="6389646" y="2297152"/>
            <a:ext cx="5688157" cy="2824632"/>
          </a:xfrm>
          <a:prstGeom prst="rect">
            <a:avLst/>
          </a:prstGeom>
        </p:spPr>
      </p:pic>
      <p:sp>
        <p:nvSpPr>
          <p:cNvPr id="3" name="TextBox 2">
            <a:extLst>
              <a:ext uri="{FF2B5EF4-FFF2-40B4-BE49-F238E27FC236}">
                <a16:creationId xmlns:a16="http://schemas.microsoft.com/office/drawing/2014/main" id="{0A67B83B-DBD4-3929-3C06-CCB7B5753B4A}"/>
              </a:ext>
            </a:extLst>
          </p:cNvPr>
          <p:cNvSpPr txBox="1"/>
          <p:nvPr/>
        </p:nvSpPr>
        <p:spPr>
          <a:xfrm>
            <a:off x="7191375" y="5229225"/>
            <a:ext cx="3981450" cy="307777"/>
          </a:xfrm>
          <a:prstGeom prst="rect">
            <a:avLst/>
          </a:prstGeom>
          <a:noFill/>
        </p:spPr>
        <p:txBody>
          <a:bodyPr wrap="square" rtlCol="0">
            <a:spAutoFit/>
          </a:bodyPr>
          <a:lstStyle/>
          <a:p>
            <a:r>
              <a:rPr lang="en-US" sz="1400" b="1" dirty="0"/>
              <a:t>EMC engineer in thoughtful pursuit of an answer</a:t>
            </a:r>
          </a:p>
        </p:txBody>
      </p:sp>
    </p:spTree>
    <p:extLst>
      <p:ext uri="{BB962C8B-B14F-4D97-AF65-F5344CB8AC3E}">
        <p14:creationId xmlns:p14="http://schemas.microsoft.com/office/powerpoint/2010/main" val="2722579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5E557B-0C0E-9EA3-BAAF-69667A386641}"/>
              </a:ext>
            </a:extLst>
          </p:cNvPr>
          <p:cNvSpPr txBox="1"/>
          <p:nvPr/>
        </p:nvSpPr>
        <p:spPr>
          <a:xfrm>
            <a:off x="320471" y="552996"/>
            <a:ext cx="6958361" cy="646331"/>
          </a:xfrm>
          <a:prstGeom prst="rect">
            <a:avLst/>
          </a:prstGeom>
          <a:noFill/>
        </p:spPr>
        <p:txBody>
          <a:bodyPr wrap="square" rtlCol="0">
            <a:spAutoFit/>
          </a:bodyPr>
          <a:lstStyle/>
          <a:p>
            <a:r>
              <a:rPr lang="en-US" sz="3600" b="1" dirty="0">
                <a:solidFill>
                  <a:schemeClr val="accent1">
                    <a:lumMod val="75000"/>
                  </a:schemeClr>
                </a:solidFill>
              </a:rPr>
              <a:t>This really happens – here’s a story.</a:t>
            </a:r>
          </a:p>
        </p:txBody>
      </p:sp>
      <p:sp>
        <p:nvSpPr>
          <p:cNvPr id="4" name="TextBox 3">
            <a:extLst>
              <a:ext uri="{FF2B5EF4-FFF2-40B4-BE49-F238E27FC236}">
                <a16:creationId xmlns:a16="http://schemas.microsoft.com/office/drawing/2014/main" id="{A16FD3AB-0521-1A41-5F95-093307F66D06}"/>
              </a:ext>
            </a:extLst>
          </p:cNvPr>
          <p:cNvSpPr txBox="1"/>
          <p:nvPr/>
        </p:nvSpPr>
        <p:spPr>
          <a:xfrm>
            <a:off x="464427" y="1425050"/>
            <a:ext cx="5971997" cy="4401205"/>
          </a:xfrm>
          <a:prstGeom prst="rect">
            <a:avLst/>
          </a:prstGeom>
          <a:noFill/>
        </p:spPr>
        <p:txBody>
          <a:bodyPr wrap="square" rtlCol="0">
            <a:spAutoFit/>
          </a:bodyPr>
          <a:lstStyle/>
          <a:p>
            <a:pPr eaLnBrk="1" hangingPunct="1">
              <a:spcBef>
                <a:spcPct val="0"/>
              </a:spcBef>
            </a:pPr>
            <a:r>
              <a:rPr lang="en-US" altLang="en-US" sz="2800" dirty="0"/>
              <a:t>Fluorescent light fixtures at a hair salon in San Antonio, Texas, caused interference to a nearby AT&amp;T cell site.  The FCC tracked the problem to the salon’s lights and told the owner to replace them. When the owner pushed back, the FCC issued a citation against the hair salon after some bickering over who would pay for the replacement of the offending lights.</a:t>
            </a:r>
          </a:p>
        </p:txBody>
      </p:sp>
      <p:pic>
        <p:nvPicPr>
          <p:cNvPr id="6" name="Picture 5">
            <a:extLst>
              <a:ext uri="{FF2B5EF4-FFF2-40B4-BE49-F238E27FC236}">
                <a16:creationId xmlns:a16="http://schemas.microsoft.com/office/drawing/2014/main" id="{A1DD9A7B-9C81-2288-44BB-C04C8BE76774}"/>
              </a:ext>
            </a:extLst>
          </p:cNvPr>
          <p:cNvPicPr>
            <a:picLocks noChangeAspect="1"/>
          </p:cNvPicPr>
          <p:nvPr/>
        </p:nvPicPr>
        <p:blipFill rotWithShape="1">
          <a:blip r:embed="rId2"/>
          <a:srcRect r="369" b="19923"/>
          <a:stretch/>
        </p:blipFill>
        <p:spPr>
          <a:xfrm>
            <a:off x="6705600" y="2556604"/>
            <a:ext cx="5279136" cy="4100228"/>
          </a:xfrm>
          <a:prstGeom prst="rect">
            <a:avLst/>
          </a:prstGeom>
        </p:spPr>
      </p:pic>
      <p:pic>
        <p:nvPicPr>
          <p:cNvPr id="10" name="Picture 9" descr="A long white light fixture&#10;&#10;Description automatically generated with medium confidence">
            <a:extLst>
              <a:ext uri="{FF2B5EF4-FFF2-40B4-BE49-F238E27FC236}">
                <a16:creationId xmlns:a16="http://schemas.microsoft.com/office/drawing/2014/main" id="{38F014BB-D0E1-3C37-1CF4-1AA4C6158595}"/>
              </a:ext>
            </a:extLst>
          </p:cNvPr>
          <p:cNvPicPr>
            <a:picLocks noChangeAspect="1"/>
          </p:cNvPicPr>
          <p:nvPr/>
        </p:nvPicPr>
        <p:blipFill rotWithShape="1">
          <a:blip r:embed="rId3">
            <a:extLst>
              <a:ext uri="{28A0092B-C50C-407E-A947-70E740481C1C}">
                <a14:useLocalDpi xmlns:a14="http://schemas.microsoft.com/office/drawing/2010/main" val="0"/>
              </a:ext>
            </a:extLst>
          </a:blip>
          <a:srcRect l="10000" t="16039" r="9375" b="13423"/>
          <a:stretch/>
        </p:blipFill>
        <p:spPr>
          <a:xfrm>
            <a:off x="8829292" y="234749"/>
            <a:ext cx="3028651" cy="1987296"/>
          </a:xfrm>
          <a:prstGeom prst="rect">
            <a:avLst/>
          </a:prstGeom>
        </p:spPr>
      </p:pic>
      <p:pic>
        <p:nvPicPr>
          <p:cNvPr id="12" name="Picture 11" descr="A close-up of a barber shop pole&#10;&#10;Description automatically generated">
            <a:extLst>
              <a:ext uri="{FF2B5EF4-FFF2-40B4-BE49-F238E27FC236}">
                <a16:creationId xmlns:a16="http://schemas.microsoft.com/office/drawing/2014/main" id="{715E79CF-696C-120B-FBE3-B3E958F28CB0}"/>
              </a:ext>
            </a:extLst>
          </p:cNvPr>
          <p:cNvPicPr>
            <a:picLocks noChangeAspect="1"/>
          </p:cNvPicPr>
          <p:nvPr/>
        </p:nvPicPr>
        <p:blipFill rotWithShape="1">
          <a:blip r:embed="rId4">
            <a:extLst>
              <a:ext uri="{28A0092B-C50C-407E-A947-70E740481C1C}">
                <a14:useLocalDpi xmlns:a14="http://schemas.microsoft.com/office/drawing/2010/main" val="0"/>
              </a:ext>
            </a:extLst>
          </a:blip>
          <a:srcRect l="31437" t="8929" r="31440" b="10207"/>
          <a:stretch/>
        </p:blipFill>
        <p:spPr>
          <a:xfrm>
            <a:off x="7795652" y="301302"/>
            <a:ext cx="1066082" cy="2326871"/>
          </a:xfrm>
          <a:prstGeom prst="rect">
            <a:avLst/>
          </a:prstGeom>
        </p:spPr>
      </p:pic>
      <p:pic>
        <p:nvPicPr>
          <p:cNvPr id="14" name="Picture 13" descr="A black and white drawing of a lightning bolt&#10;&#10;Description automatically generated">
            <a:extLst>
              <a:ext uri="{FF2B5EF4-FFF2-40B4-BE49-F238E27FC236}">
                <a16:creationId xmlns:a16="http://schemas.microsoft.com/office/drawing/2014/main" id="{AF6AC4A3-F471-30EB-6511-1EF1660B9C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98266">
            <a:off x="11564226" y="1159176"/>
            <a:ext cx="175725" cy="825189"/>
          </a:xfrm>
          <a:prstGeom prst="rect">
            <a:avLst/>
          </a:prstGeom>
        </p:spPr>
      </p:pic>
      <p:pic>
        <p:nvPicPr>
          <p:cNvPr id="15" name="Picture 14" descr="A black and white drawing of a lightning bolt&#10;&#10;Description automatically generated">
            <a:extLst>
              <a:ext uri="{FF2B5EF4-FFF2-40B4-BE49-F238E27FC236}">
                <a16:creationId xmlns:a16="http://schemas.microsoft.com/office/drawing/2014/main" id="{4FB9B97D-7042-7C3F-17DB-830CF6417F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548172">
            <a:off x="10980762" y="1396952"/>
            <a:ext cx="175725" cy="825189"/>
          </a:xfrm>
          <a:prstGeom prst="rect">
            <a:avLst/>
          </a:prstGeom>
        </p:spPr>
      </p:pic>
      <p:pic>
        <p:nvPicPr>
          <p:cNvPr id="16" name="Picture 15" descr="A black and white drawing of a lightning bolt&#10;&#10;Description automatically generated">
            <a:extLst>
              <a:ext uri="{FF2B5EF4-FFF2-40B4-BE49-F238E27FC236}">
                <a16:creationId xmlns:a16="http://schemas.microsoft.com/office/drawing/2014/main" id="{2AE0AB61-87E5-E788-780A-A700FFCA52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65526">
            <a:off x="10291719" y="1646467"/>
            <a:ext cx="175725" cy="825189"/>
          </a:xfrm>
          <a:prstGeom prst="rect">
            <a:avLst/>
          </a:prstGeom>
        </p:spPr>
      </p:pic>
      <p:pic>
        <p:nvPicPr>
          <p:cNvPr id="17" name="Picture 16" descr="A black and white drawing of a lightning bolt&#10;&#10;Description automatically generated">
            <a:extLst>
              <a:ext uri="{FF2B5EF4-FFF2-40B4-BE49-F238E27FC236}">
                <a16:creationId xmlns:a16="http://schemas.microsoft.com/office/drawing/2014/main" id="{674AA351-D6AA-3992-4DC3-32E0E9D4C7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4813" y="1809450"/>
            <a:ext cx="175725" cy="825189"/>
          </a:xfrm>
          <a:prstGeom prst="rect">
            <a:avLst/>
          </a:prstGeom>
        </p:spPr>
      </p:pic>
    </p:spTree>
    <p:extLst>
      <p:ext uri="{BB962C8B-B14F-4D97-AF65-F5344CB8AC3E}">
        <p14:creationId xmlns:p14="http://schemas.microsoft.com/office/powerpoint/2010/main" val="2530677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94CEE1-BB71-D223-6D0F-E87B18EF23A3}"/>
              </a:ext>
            </a:extLst>
          </p:cNvPr>
          <p:cNvSpPr txBox="1"/>
          <p:nvPr/>
        </p:nvSpPr>
        <p:spPr>
          <a:xfrm>
            <a:off x="648258" y="179382"/>
            <a:ext cx="6958361" cy="646331"/>
          </a:xfrm>
          <a:prstGeom prst="rect">
            <a:avLst/>
          </a:prstGeom>
          <a:noFill/>
        </p:spPr>
        <p:txBody>
          <a:bodyPr wrap="square" rtlCol="0">
            <a:spAutoFit/>
          </a:bodyPr>
          <a:lstStyle/>
          <a:p>
            <a:r>
              <a:rPr lang="en-US" sz="3600" b="1" dirty="0">
                <a:solidFill>
                  <a:schemeClr val="accent1">
                    <a:lumMod val="75000"/>
                  </a:schemeClr>
                </a:solidFill>
              </a:rPr>
              <a:t>This really happens – another story.</a:t>
            </a:r>
          </a:p>
        </p:txBody>
      </p:sp>
      <p:sp>
        <p:nvSpPr>
          <p:cNvPr id="3" name="TextBox 2">
            <a:extLst>
              <a:ext uri="{FF2B5EF4-FFF2-40B4-BE49-F238E27FC236}">
                <a16:creationId xmlns:a16="http://schemas.microsoft.com/office/drawing/2014/main" id="{BB73DD9D-E229-1406-B400-AFF7A8AFBBED}"/>
              </a:ext>
            </a:extLst>
          </p:cNvPr>
          <p:cNvSpPr txBox="1"/>
          <p:nvPr/>
        </p:nvSpPr>
        <p:spPr>
          <a:xfrm>
            <a:off x="341821" y="825713"/>
            <a:ext cx="7538281" cy="5632311"/>
          </a:xfrm>
          <a:prstGeom prst="rect">
            <a:avLst/>
          </a:prstGeom>
          <a:noFill/>
        </p:spPr>
        <p:txBody>
          <a:bodyPr wrap="square" rtlCol="0">
            <a:spAutoFit/>
          </a:bodyPr>
          <a:lstStyle/>
          <a:p>
            <a:r>
              <a:rPr lang="en-US" sz="2000" dirty="0"/>
              <a:t>A rural network office upgraded from mechanical relays to electronic switching. Later the fire department next door noticed problems with their two-way radios. It was found that a stray emission from the electronic switch happened to be the same frequency as the two-way radio, causing interference.</a:t>
            </a:r>
          </a:p>
          <a:p>
            <a:endParaRPr lang="en-US" sz="2000" dirty="0"/>
          </a:p>
          <a:p>
            <a:r>
              <a:rPr lang="en-US" sz="2000" dirty="0"/>
              <a:t>EMC engineers checked and recommended simple shielding techniques on the building wall. The network operator did not like conductive paint or wire mesh approaches and opted for metal siding on the building.</a:t>
            </a:r>
          </a:p>
          <a:p>
            <a:endParaRPr lang="en-US" sz="2000" dirty="0"/>
          </a:p>
          <a:p>
            <a:r>
              <a:rPr lang="en-US" sz="2000" dirty="0"/>
              <a:t>Tests later showed that siding did not shield. The operator was concerned about the building’s appearance and had the siding pre-painted. But paint prevented adjacent panels from making contact, resulting in a leaky shield.</a:t>
            </a:r>
          </a:p>
          <a:p>
            <a:endParaRPr lang="en-US" sz="2000" dirty="0"/>
          </a:p>
          <a:p>
            <a:r>
              <a:rPr lang="en-US" sz="2000" dirty="0"/>
              <a:t>Later still, rivets were added at all siding-panel seams. Electrical contact was made, shielding the fire station from the interfering signal.</a:t>
            </a:r>
            <a:endParaRPr lang="en-US" dirty="0"/>
          </a:p>
        </p:txBody>
      </p:sp>
      <p:pic>
        <p:nvPicPr>
          <p:cNvPr id="7" name="Picture 6" descr="A fire truck parked in front of a building&#10;&#10;Description automatically generated">
            <a:extLst>
              <a:ext uri="{FF2B5EF4-FFF2-40B4-BE49-F238E27FC236}">
                <a16:creationId xmlns:a16="http://schemas.microsoft.com/office/drawing/2014/main" id="{90D467D0-A195-1D86-D7B5-99963A474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3711" y="319076"/>
            <a:ext cx="3359343" cy="1858836"/>
          </a:xfrm>
          <a:prstGeom prst="rect">
            <a:avLst/>
          </a:prstGeom>
        </p:spPr>
      </p:pic>
      <p:pic>
        <p:nvPicPr>
          <p:cNvPr id="9" name="Picture 8" descr="A person holding a piece of paper&#10;&#10;Description automatically generated">
            <a:extLst>
              <a:ext uri="{FF2B5EF4-FFF2-40B4-BE49-F238E27FC236}">
                <a16:creationId xmlns:a16="http://schemas.microsoft.com/office/drawing/2014/main" id="{0DD50AAE-DF57-C03C-546B-7B86CEE642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6763" y="2345704"/>
            <a:ext cx="2248591" cy="1858836"/>
          </a:xfrm>
          <a:prstGeom prst="rect">
            <a:avLst/>
          </a:prstGeom>
        </p:spPr>
      </p:pic>
      <p:pic>
        <p:nvPicPr>
          <p:cNvPr id="11" name="Picture 10">
            <a:extLst>
              <a:ext uri="{FF2B5EF4-FFF2-40B4-BE49-F238E27FC236}">
                <a16:creationId xmlns:a16="http://schemas.microsoft.com/office/drawing/2014/main" id="{F6FD141F-F4D6-CDFA-0D9F-5DE50D9621F8}"/>
              </a:ext>
            </a:extLst>
          </p:cNvPr>
          <p:cNvPicPr>
            <a:picLocks noChangeAspect="1"/>
          </p:cNvPicPr>
          <p:nvPr/>
        </p:nvPicPr>
        <p:blipFill>
          <a:blip r:embed="rId4"/>
          <a:stretch>
            <a:fillRect/>
          </a:stretch>
        </p:blipFill>
        <p:spPr>
          <a:xfrm>
            <a:off x="7880103" y="2191826"/>
            <a:ext cx="1716660" cy="2166591"/>
          </a:xfrm>
          <a:prstGeom prst="rect">
            <a:avLst/>
          </a:prstGeom>
        </p:spPr>
      </p:pic>
      <p:pic>
        <p:nvPicPr>
          <p:cNvPr id="15" name="Picture 14" descr="A red x mark painted on a white background&#10;&#10;Description automatically generated">
            <a:extLst>
              <a:ext uri="{FF2B5EF4-FFF2-40B4-BE49-F238E27FC236}">
                <a16:creationId xmlns:a16="http://schemas.microsoft.com/office/drawing/2014/main" id="{9579AC42-BA64-814C-7B76-33EB894EA7CA}"/>
              </a:ext>
            </a:extLst>
          </p:cNvPr>
          <p:cNvPicPr>
            <a:picLocks noChangeAspect="1"/>
          </p:cNvPicPr>
          <p:nvPr/>
        </p:nvPicPr>
        <p:blipFill>
          <a:blip r:embed="rId5">
            <a:alphaModFix amt="60000"/>
            <a:extLst>
              <a:ext uri="{28A0092B-C50C-407E-A947-70E740481C1C}">
                <a14:useLocalDpi xmlns:a14="http://schemas.microsoft.com/office/drawing/2010/main" val="0"/>
              </a:ext>
            </a:extLst>
          </a:blip>
          <a:stretch>
            <a:fillRect/>
          </a:stretch>
        </p:blipFill>
        <p:spPr>
          <a:xfrm>
            <a:off x="7880102" y="2513121"/>
            <a:ext cx="1524000" cy="1524000"/>
          </a:xfrm>
          <a:prstGeom prst="rect">
            <a:avLst/>
          </a:prstGeom>
        </p:spPr>
      </p:pic>
      <p:pic>
        <p:nvPicPr>
          <p:cNvPr id="16" name="Picture 15" descr="A red x mark painted on a white background&#10;&#10;Description automatically generated">
            <a:extLst>
              <a:ext uri="{FF2B5EF4-FFF2-40B4-BE49-F238E27FC236}">
                <a16:creationId xmlns:a16="http://schemas.microsoft.com/office/drawing/2014/main" id="{337A314F-A2ED-0047-F531-4300AAA1E1AE}"/>
              </a:ext>
            </a:extLst>
          </p:cNvPr>
          <p:cNvPicPr>
            <a:picLocks noChangeAspect="1"/>
          </p:cNvPicPr>
          <p:nvPr/>
        </p:nvPicPr>
        <p:blipFill>
          <a:blip r:embed="rId5">
            <a:alphaModFix amt="60000"/>
            <a:extLst>
              <a:ext uri="{28A0092B-C50C-407E-A947-70E740481C1C}">
                <a14:useLocalDpi xmlns:a14="http://schemas.microsoft.com/office/drawing/2010/main" val="0"/>
              </a:ext>
            </a:extLst>
          </a:blip>
          <a:stretch>
            <a:fillRect/>
          </a:stretch>
        </p:blipFill>
        <p:spPr>
          <a:xfrm>
            <a:off x="9959058" y="2457244"/>
            <a:ext cx="1524000" cy="1524000"/>
          </a:xfrm>
          <a:prstGeom prst="rect">
            <a:avLst/>
          </a:prstGeom>
        </p:spPr>
      </p:pic>
      <p:pic>
        <p:nvPicPr>
          <p:cNvPr id="13" name="Picture 12">
            <a:extLst>
              <a:ext uri="{FF2B5EF4-FFF2-40B4-BE49-F238E27FC236}">
                <a16:creationId xmlns:a16="http://schemas.microsoft.com/office/drawing/2014/main" id="{5E6C6737-7489-6840-002F-FEFB5CFB7F75}"/>
              </a:ext>
            </a:extLst>
          </p:cNvPr>
          <p:cNvPicPr>
            <a:picLocks noChangeAspect="1"/>
          </p:cNvPicPr>
          <p:nvPr/>
        </p:nvPicPr>
        <p:blipFill>
          <a:blip r:embed="rId6"/>
          <a:stretch>
            <a:fillRect/>
          </a:stretch>
        </p:blipFill>
        <p:spPr>
          <a:xfrm>
            <a:off x="7859288" y="4356569"/>
            <a:ext cx="4139919" cy="2166591"/>
          </a:xfrm>
          <a:prstGeom prst="rect">
            <a:avLst/>
          </a:prstGeom>
        </p:spPr>
      </p:pic>
      <p:grpSp>
        <p:nvGrpSpPr>
          <p:cNvPr id="39" name="Group 38">
            <a:extLst>
              <a:ext uri="{FF2B5EF4-FFF2-40B4-BE49-F238E27FC236}">
                <a16:creationId xmlns:a16="http://schemas.microsoft.com/office/drawing/2014/main" id="{B42C5E4A-D7EA-22DE-CB28-66A104A5B62B}"/>
              </a:ext>
            </a:extLst>
          </p:cNvPr>
          <p:cNvGrpSpPr/>
          <p:nvPr/>
        </p:nvGrpSpPr>
        <p:grpSpPr>
          <a:xfrm>
            <a:off x="9729644" y="5235815"/>
            <a:ext cx="741554" cy="688540"/>
            <a:chOff x="9729644" y="5235815"/>
            <a:chExt cx="741554" cy="688540"/>
          </a:xfrm>
        </p:grpSpPr>
        <p:cxnSp>
          <p:nvCxnSpPr>
            <p:cNvPr id="18" name="Straight Connector 17">
              <a:extLst>
                <a:ext uri="{FF2B5EF4-FFF2-40B4-BE49-F238E27FC236}">
                  <a16:creationId xmlns:a16="http://schemas.microsoft.com/office/drawing/2014/main" id="{B527A082-A803-B7B2-70DE-09205CCDC1CC}"/>
                </a:ext>
              </a:extLst>
            </p:cNvPr>
            <p:cNvCxnSpPr>
              <a:cxnSpLocks/>
            </p:cNvCxnSpPr>
            <p:nvPr/>
          </p:nvCxnSpPr>
          <p:spPr>
            <a:xfrm>
              <a:off x="10441007" y="5235815"/>
              <a:ext cx="30191" cy="6885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6B6015-D01A-D9D3-7B6B-28BED1307597}"/>
                </a:ext>
              </a:extLst>
            </p:cNvPr>
            <p:cNvCxnSpPr>
              <a:cxnSpLocks/>
            </p:cNvCxnSpPr>
            <p:nvPr/>
          </p:nvCxnSpPr>
          <p:spPr>
            <a:xfrm>
              <a:off x="10169477" y="5235815"/>
              <a:ext cx="40024" cy="65064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F74F356-8EC0-990D-1494-778D2CAFCE40}"/>
                </a:ext>
              </a:extLst>
            </p:cNvPr>
            <p:cNvCxnSpPr>
              <a:cxnSpLocks/>
            </p:cNvCxnSpPr>
            <p:nvPr/>
          </p:nvCxnSpPr>
          <p:spPr>
            <a:xfrm>
              <a:off x="9936680" y="5271740"/>
              <a:ext cx="41912" cy="58180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4799E7-0639-15F5-D50F-3EA374D053E6}"/>
                </a:ext>
              </a:extLst>
            </p:cNvPr>
            <p:cNvCxnSpPr>
              <a:cxnSpLocks/>
            </p:cNvCxnSpPr>
            <p:nvPr/>
          </p:nvCxnSpPr>
          <p:spPr>
            <a:xfrm>
              <a:off x="9729644" y="5271740"/>
              <a:ext cx="39590" cy="5571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A153583-CD4E-E064-5007-6A1135F0AAA6}"/>
                </a:ext>
              </a:extLst>
            </p:cNvPr>
            <p:cNvCxnSpPr/>
            <p:nvPr/>
          </p:nvCxnSpPr>
          <p:spPr>
            <a:xfrm>
              <a:off x="9769234" y="5828912"/>
              <a:ext cx="701964" cy="575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72791AB-6B36-66F9-1A7E-5635C3FFE592}"/>
                </a:ext>
              </a:extLst>
            </p:cNvPr>
            <p:cNvCxnSpPr/>
            <p:nvPr/>
          </p:nvCxnSpPr>
          <p:spPr>
            <a:xfrm>
              <a:off x="9769234" y="5271740"/>
              <a:ext cx="671773"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9067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97DD70-8219-08E8-B418-8B21AA38AB02}"/>
              </a:ext>
            </a:extLst>
          </p:cNvPr>
          <p:cNvSpPr txBox="1"/>
          <p:nvPr/>
        </p:nvSpPr>
        <p:spPr>
          <a:xfrm>
            <a:off x="603653" y="161418"/>
            <a:ext cx="7425225" cy="646331"/>
          </a:xfrm>
          <a:prstGeom prst="rect">
            <a:avLst/>
          </a:prstGeom>
          <a:noFill/>
        </p:spPr>
        <p:txBody>
          <a:bodyPr wrap="square" rtlCol="0">
            <a:spAutoFit/>
          </a:bodyPr>
          <a:lstStyle/>
          <a:p>
            <a:r>
              <a:rPr lang="en-US" sz="3600" b="1" dirty="0">
                <a:solidFill>
                  <a:schemeClr val="accent1">
                    <a:lumMod val="75000"/>
                  </a:schemeClr>
                </a:solidFill>
              </a:rPr>
              <a:t>This really happens – one more story.</a:t>
            </a:r>
          </a:p>
        </p:txBody>
      </p:sp>
      <p:sp>
        <p:nvSpPr>
          <p:cNvPr id="3" name="TextBox 2">
            <a:extLst>
              <a:ext uri="{FF2B5EF4-FFF2-40B4-BE49-F238E27FC236}">
                <a16:creationId xmlns:a16="http://schemas.microsoft.com/office/drawing/2014/main" id="{73292578-A76A-AA6E-DA82-0DD394DA5C19}"/>
              </a:ext>
            </a:extLst>
          </p:cNvPr>
          <p:cNvSpPr txBox="1"/>
          <p:nvPr/>
        </p:nvSpPr>
        <p:spPr>
          <a:xfrm>
            <a:off x="356466" y="917026"/>
            <a:ext cx="7528560" cy="5447645"/>
          </a:xfrm>
          <a:prstGeom prst="rect">
            <a:avLst/>
          </a:prstGeom>
          <a:noFill/>
        </p:spPr>
        <p:txBody>
          <a:bodyPr wrap="square" rtlCol="0">
            <a:spAutoFit/>
          </a:bodyPr>
          <a:lstStyle/>
          <a:p>
            <a:r>
              <a:rPr lang="en-US" sz="2000" dirty="0"/>
              <a:t>This is a success story -- EMC work </a:t>
            </a:r>
            <a:r>
              <a:rPr lang="en-US" sz="2000" i="1" u="sng" dirty="0"/>
              <a:t>preventing</a:t>
            </a:r>
            <a:r>
              <a:rPr lang="en-US" sz="2000" dirty="0"/>
              <a:t> an interference problem.</a:t>
            </a:r>
          </a:p>
          <a:p>
            <a:endParaRPr lang="en-US" sz="1200" dirty="0"/>
          </a:p>
          <a:p>
            <a:r>
              <a:rPr lang="en-US" sz="2000" dirty="0"/>
              <a:t>Construction had begun on a hotel near an Interstate highway. After the building was framed, the builders noted a 450-foot radio tower next door for a 50,000-watt radio transmitter.</a:t>
            </a:r>
          </a:p>
          <a:p>
            <a:endParaRPr lang="en-US" sz="1200" dirty="0"/>
          </a:p>
          <a:p>
            <a:r>
              <a:rPr lang="en-US" sz="2000" dirty="0"/>
              <a:t>The construction company called the station and was told that it was a licensed broadcast site. An EMC engineer was contacted, and informed the builders that interference to electronic systems was likely, given the strong field in the area. Shielding the building was the most expeditious way to minimize risk.</a:t>
            </a:r>
          </a:p>
          <a:p>
            <a:endParaRPr lang="en-US" sz="1200" dirty="0"/>
          </a:p>
          <a:p>
            <a:r>
              <a:rPr lang="en-US" sz="2000" dirty="0"/>
              <a:t>The builders took the advice and worked with the EMC engineer on alternatives. They applied low-cost hardware cloth (chicken wire) to the outer walls and roof before adding siding and shingles. The screen was connected at multiple points to the building’s electrical ground.</a:t>
            </a:r>
          </a:p>
          <a:p>
            <a:endParaRPr lang="en-US" sz="1200" dirty="0"/>
          </a:p>
          <a:p>
            <a:r>
              <a:rPr lang="en-US" sz="2000" dirty="0"/>
              <a:t>When the hotel opened, no issues were found with the telephone, internet, alarm systems, and other electronics.</a:t>
            </a:r>
          </a:p>
        </p:txBody>
      </p:sp>
      <p:pic>
        <p:nvPicPr>
          <p:cNvPr id="5" name="Picture 4" descr="A large brick building with a green roof&#10;&#10;Description automatically generated">
            <a:extLst>
              <a:ext uri="{FF2B5EF4-FFF2-40B4-BE49-F238E27FC236}">
                <a16:creationId xmlns:a16="http://schemas.microsoft.com/office/drawing/2014/main" id="{0A25DD33-D24B-D131-8838-4438EFD03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878" y="484583"/>
            <a:ext cx="3949760" cy="2221740"/>
          </a:xfrm>
          <a:prstGeom prst="rect">
            <a:avLst/>
          </a:prstGeom>
        </p:spPr>
      </p:pic>
      <p:pic>
        <p:nvPicPr>
          <p:cNvPr id="7" name="Picture 6" descr="A close-up of a wire fence&#10;&#10;Description automatically generated">
            <a:extLst>
              <a:ext uri="{FF2B5EF4-FFF2-40B4-BE49-F238E27FC236}">
                <a16:creationId xmlns:a16="http://schemas.microsoft.com/office/drawing/2014/main" id="{F2529C70-F4F8-BFD4-4FA3-22C4D74084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8449" y="3029488"/>
            <a:ext cx="3505198" cy="2628899"/>
          </a:xfrm>
          <a:prstGeom prst="rect">
            <a:avLst/>
          </a:prstGeom>
        </p:spPr>
      </p:pic>
      <p:pic>
        <p:nvPicPr>
          <p:cNvPr id="9" name="Picture 8" descr="A person sitting on a bed using a computer&#10;&#10;Description automatically generated">
            <a:extLst>
              <a:ext uri="{FF2B5EF4-FFF2-40B4-BE49-F238E27FC236}">
                <a16:creationId xmlns:a16="http://schemas.microsoft.com/office/drawing/2014/main" id="{6B9B68F0-CE70-CC06-C46D-27612685BB4A}"/>
              </a:ext>
            </a:extLst>
          </p:cNvPr>
          <p:cNvPicPr>
            <a:picLocks noChangeAspect="1"/>
          </p:cNvPicPr>
          <p:nvPr/>
        </p:nvPicPr>
        <p:blipFill rotWithShape="1">
          <a:blip r:embed="rId4">
            <a:extLst>
              <a:ext uri="{28A0092B-C50C-407E-A947-70E740481C1C}">
                <a14:useLocalDpi xmlns:a14="http://schemas.microsoft.com/office/drawing/2010/main" val="0"/>
              </a:ext>
            </a:extLst>
          </a:blip>
          <a:srcRect l="19009" t="2407" b="12639"/>
          <a:stretch/>
        </p:blipFill>
        <p:spPr>
          <a:xfrm>
            <a:off x="7996167" y="2926118"/>
            <a:ext cx="3949761" cy="3055434"/>
          </a:xfrm>
          <a:prstGeom prst="rect">
            <a:avLst/>
          </a:prstGeom>
        </p:spPr>
      </p:pic>
    </p:spTree>
    <p:extLst>
      <p:ext uri="{BB962C8B-B14F-4D97-AF65-F5344CB8AC3E}">
        <p14:creationId xmlns:p14="http://schemas.microsoft.com/office/powerpoint/2010/main" val="7357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397678-F5DB-2D68-B949-6D78E7BCA2E4}"/>
              </a:ext>
            </a:extLst>
          </p:cNvPr>
          <p:cNvSpPr txBox="1"/>
          <p:nvPr/>
        </p:nvSpPr>
        <p:spPr>
          <a:xfrm>
            <a:off x="1152525" y="514350"/>
            <a:ext cx="9763125" cy="646331"/>
          </a:xfrm>
          <a:prstGeom prst="rect">
            <a:avLst/>
          </a:prstGeom>
          <a:noFill/>
        </p:spPr>
        <p:txBody>
          <a:bodyPr wrap="square" rtlCol="0">
            <a:spAutoFit/>
          </a:bodyPr>
          <a:lstStyle/>
          <a:p>
            <a:r>
              <a:rPr lang="en-US" sz="3600" b="1" dirty="0">
                <a:solidFill>
                  <a:schemeClr val="accent5">
                    <a:lumMod val="75000"/>
                  </a:schemeClr>
                </a:solidFill>
              </a:rPr>
              <a:t>EMI happens -- there are plenty of stories.</a:t>
            </a:r>
          </a:p>
        </p:txBody>
      </p:sp>
      <p:sp>
        <p:nvSpPr>
          <p:cNvPr id="3" name="TextBox 2">
            <a:extLst>
              <a:ext uri="{FF2B5EF4-FFF2-40B4-BE49-F238E27FC236}">
                <a16:creationId xmlns:a16="http://schemas.microsoft.com/office/drawing/2014/main" id="{A5304BB8-86CD-927F-14FD-267AA4DA9C25}"/>
              </a:ext>
            </a:extLst>
          </p:cNvPr>
          <p:cNvSpPr txBox="1"/>
          <p:nvPr/>
        </p:nvSpPr>
        <p:spPr>
          <a:xfrm>
            <a:off x="695325" y="1274981"/>
            <a:ext cx="7629525" cy="4955203"/>
          </a:xfrm>
          <a:prstGeom prst="rect">
            <a:avLst/>
          </a:prstGeom>
          <a:noFill/>
        </p:spPr>
        <p:txBody>
          <a:bodyPr wrap="square" rtlCol="0">
            <a:spAutoFit/>
          </a:bodyPr>
          <a:lstStyle/>
          <a:p>
            <a:pPr marL="285750" indent="-285750">
              <a:buFont typeface="Arial" panose="020B0604020202020204" pitchFamily="34" charset="0"/>
              <a:buChar char="•"/>
            </a:pPr>
            <a:r>
              <a:rPr lang="en-US" sz="2400" dirty="0"/>
              <a:t>An amazing collection of real-life EMC/EMI stories are collected in the Keith Armstrong’s </a:t>
            </a:r>
            <a:r>
              <a:rPr lang="en-US" sz="2400" b="1" dirty="0"/>
              <a:t>Banana Skins </a:t>
            </a:r>
            <a:r>
              <a:rPr lang="en-US" sz="2400" dirty="0"/>
              <a:t>archive:</a:t>
            </a:r>
          </a:p>
          <a:p>
            <a:r>
              <a:rPr lang="en-US" sz="2400" dirty="0"/>
              <a:t>	</a:t>
            </a:r>
            <a:r>
              <a:rPr lang="en-US" sz="2400" b="1" i="1" dirty="0">
                <a:solidFill>
                  <a:schemeClr val="accent1">
                    <a:lumMod val="50000"/>
                  </a:schemeClr>
                </a:solidFill>
              </a:rPr>
              <a:t>incompliancemag.com/topics/magazine/</a:t>
            </a:r>
          </a:p>
          <a:p>
            <a:r>
              <a:rPr lang="en-US" sz="2400" b="1" i="1" dirty="0">
                <a:solidFill>
                  <a:schemeClr val="accent1">
                    <a:lumMod val="50000"/>
                  </a:schemeClr>
                </a:solidFill>
              </a:rPr>
              <a:t>	columns/banana-skins/</a:t>
            </a:r>
          </a:p>
          <a:p>
            <a:endParaRPr lang="en-US" sz="2400" b="1" i="1" dirty="0">
              <a:solidFill>
                <a:schemeClr val="accent1">
                  <a:lumMod val="50000"/>
                </a:schemeClr>
              </a:solidFill>
            </a:endParaRPr>
          </a:p>
          <a:p>
            <a:pPr marL="342900" indent="-342900">
              <a:buFont typeface="Arial" panose="020B0604020202020204" pitchFamily="34" charset="0"/>
              <a:buChar char="•"/>
            </a:pPr>
            <a:r>
              <a:rPr lang="en-US" sz="2400" dirty="0"/>
              <a:t>The </a:t>
            </a:r>
            <a:r>
              <a:rPr lang="en-US" sz="2400" b="1" dirty="0"/>
              <a:t>FCC’s Spectrum Enforcement Division</a:t>
            </a:r>
            <a:r>
              <a:rPr lang="en-US" sz="2400" dirty="0"/>
              <a:t> handles complaints of interference to licensed services:</a:t>
            </a:r>
          </a:p>
          <a:p>
            <a:r>
              <a:rPr lang="en-US" sz="2400" dirty="0"/>
              <a:t>	</a:t>
            </a:r>
            <a:r>
              <a:rPr lang="en-US" sz="2400" b="1" i="1" dirty="0">
                <a:solidFill>
                  <a:schemeClr val="accent1">
                    <a:lumMod val="50000"/>
                  </a:schemeClr>
                </a:solidFill>
              </a:rPr>
              <a:t>https://www.fcc.gov/reports-research/</a:t>
            </a:r>
          </a:p>
          <a:p>
            <a:r>
              <a:rPr lang="en-US" sz="2400" b="1" i="1" dirty="0">
                <a:solidFill>
                  <a:schemeClr val="accent1">
                    <a:lumMod val="50000"/>
                  </a:schemeClr>
                </a:solidFill>
              </a:rPr>
              <a:t>	guides/interference-complaints</a:t>
            </a:r>
          </a:p>
          <a:p>
            <a:endParaRPr lang="en-US" sz="2400" b="1" i="1" dirty="0">
              <a:solidFill>
                <a:schemeClr val="accent1">
                  <a:lumMod val="50000"/>
                </a:schemeClr>
              </a:solidFill>
            </a:endParaRPr>
          </a:p>
          <a:p>
            <a:pPr marL="342900" indent="-342900">
              <a:buFont typeface="Arial" panose="020B0604020202020204" pitchFamily="34" charset="0"/>
              <a:buChar char="•"/>
            </a:pPr>
            <a:r>
              <a:rPr lang="en-US" sz="2400" dirty="0"/>
              <a:t>The current list of </a:t>
            </a:r>
            <a:r>
              <a:rPr lang="en-US" sz="2400" b="1" dirty="0"/>
              <a:t>FCC Enforcement Actions </a:t>
            </a:r>
            <a:r>
              <a:rPr lang="en-US" sz="2400" dirty="0"/>
              <a:t>are here:</a:t>
            </a:r>
            <a:endParaRPr lang="en-US" sz="2400" b="1" i="1" dirty="0">
              <a:solidFill>
                <a:schemeClr val="accent1">
                  <a:lumMod val="50000"/>
                </a:schemeClr>
              </a:solidFill>
            </a:endParaRPr>
          </a:p>
          <a:p>
            <a:r>
              <a:rPr lang="en-US" sz="2400" dirty="0"/>
              <a:t>	</a:t>
            </a:r>
            <a:r>
              <a:rPr lang="en-US" sz="2400" b="1" i="1" dirty="0">
                <a:solidFill>
                  <a:schemeClr val="accent1">
                    <a:lumMod val="50000"/>
                  </a:schemeClr>
                </a:solidFill>
              </a:rPr>
              <a:t>https://www.fcc.gov/enforcement/orders</a:t>
            </a:r>
          </a:p>
          <a:p>
            <a:endParaRPr lang="en-US" sz="2800" dirty="0">
              <a:solidFill>
                <a:schemeClr val="accent1">
                  <a:lumMod val="50000"/>
                </a:schemeClr>
              </a:solidFill>
            </a:endParaRPr>
          </a:p>
        </p:txBody>
      </p:sp>
      <p:pic>
        <p:nvPicPr>
          <p:cNvPr id="5" name="Picture 4" descr="A shoe stepping on a banana peel&#10;&#10;Description automatically generated">
            <a:extLst>
              <a:ext uri="{FF2B5EF4-FFF2-40B4-BE49-F238E27FC236}">
                <a16:creationId xmlns:a16="http://schemas.microsoft.com/office/drawing/2014/main" id="{990D9F74-D0FC-F37D-4952-B76A3EF8F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2975" y="1160681"/>
            <a:ext cx="3295650" cy="2197100"/>
          </a:xfrm>
          <a:prstGeom prst="rect">
            <a:avLst/>
          </a:prstGeom>
        </p:spPr>
      </p:pic>
      <p:pic>
        <p:nvPicPr>
          <p:cNvPr id="7" name="Picture 6" descr="A logo of a federal communications commission&#10;&#10;Description automatically generated">
            <a:extLst>
              <a:ext uri="{FF2B5EF4-FFF2-40B4-BE49-F238E27FC236}">
                <a16:creationId xmlns:a16="http://schemas.microsoft.com/office/drawing/2014/main" id="{D639BB4A-3DA5-9A17-5ED3-9EE5D7818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4925" y="3548717"/>
            <a:ext cx="2571750" cy="2571750"/>
          </a:xfrm>
          <a:prstGeom prst="rect">
            <a:avLst/>
          </a:prstGeom>
        </p:spPr>
      </p:pic>
    </p:spTree>
    <p:extLst>
      <p:ext uri="{BB962C8B-B14F-4D97-AF65-F5344CB8AC3E}">
        <p14:creationId xmlns:p14="http://schemas.microsoft.com/office/powerpoint/2010/main" val="2524087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4085CC-DAB9-88DB-7D58-D05B7301AB52}"/>
              </a:ext>
            </a:extLst>
          </p:cNvPr>
          <p:cNvSpPr txBox="1"/>
          <p:nvPr/>
        </p:nvSpPr>
        <p:spPr>
          <a:xfrm>
            <a:off x="1019175" y="287893"/>
            <a:ext cx="9239250" cy="646331"/>
          </a:xfrm>
          <a:prstGeom prst="rect">
            <a:avLst/>
          </a:prstGeom>
          <a:noFill/>
        </p:spPr>
        <p:txBody>
          <a:bodyPr wrap="square" rtlCol="0">
            <a:spAutoFit/>
          </a:bodyPr>
          <a:lstStyle/>
          <a:p>
            <a:r>
              <a:rPr lang="en-US" sz="3600" b="1" dirty="0">
                <a:solidFill>
                  <a:schemeClr val="accent1">
                    <a:lumMod val="75000"/>
                  </a:schemeClr>
                </a:solidFill>
              </a:rPr>
              <a:t>Standards and Regulations</a:t>
            </a:r>
          </a:p>
        </p:txBody>
      </p:sp>
      <p:sp>
        <p:nvSpPr>
          <p:cNvPr id="5" name="TextBox 4">
            <a:extLst>
              <a:ext uri="{FF2B5EF4-FFF2-40B4-BE49-F238E27FC236}">
                <a16:creationId xmlns:a16="http://schemas.microsoft.com/office/drawing/2014/main" id="{8C652FFA-D41B-9842-39E4-21A41A41994D}"/>
              </a:ext>
            </a:extLst>
          </p:cNvPr>
          <p:cNvSpPr txBox="1"/>
          <p:nvPr/>
        </p:nvSpPr>
        <p:spPr>
          <a:xfrm>
            <a:off x="779424" y="1174870"/>
            <a:ext cx="8077201" cy="4708981"/>
          </a:xfrm>
          <a:prstGeom prst="rect">
            <a:avLst/>
          </a:prstGeom>
          <a:noFill/>
        </p:spPr>
        <p:txBody>
          <a:bodyPr wrap="square" rtlCol="0">
            <a:spAutoFit/>
          </a:bodyPr>
          <a:lstStyle/>
          <a:p>
            <a:pPr marL="342900" indent="-342900">
              <a:buFont typeface="Wingdings" panose="05000000000000000000" pitchFamily="2" charset="2"/>
              <a:buChar char="Ø"/>
            </a:pPr>
            <a:r>
              <a:rPr lang="en-US" sz="2200" dirty="0"/>
              <a:t>Interference regulations go back to 1865 when the International Telegraph Union (ITU) set voluntary standards for wired-telegraph protocols.</a:t>
            </a:r>
          </a:p>
          <a:p>
            <a:pPr marL="171450" indent="-171450">
              <a:buFont typeface="Wingdings" panose="05000000000000000000" pitchFamily="2" charset="2"/>
              <a:buChar char="Ø"/>
            </a:pPr>
            <a:endParaRPr lang="en-US" sz="900" dirty="0"/>
          </a:p>
          <a:p>
            <a:pPr marL="342900" indent="-342900">
              <a:buFont typeface="Wingdings" panose="05000000000000000000" pitchFamily="2" charset="2"/>
              <a:buChar char="Ø"/>
            </a:pPr>
            <a:r>
              <a:rPr lang="en-US" sz="2200" dirty="0"/>
              <a:t>After 1900, the ITU set basic standards for wireless telegraph.</a:t>
            </a:r>
          </a:p>
          <a:p>
            <a:pPr marL="171450" indent="-171450">
              <a:buFont typeface="Wingdings" panose="05000000000000000000" pitchFamily="2" charset="2"/>
              <a:buChar char="Ø"/>
            </a:pPr>
            <a:endParaRPr lang="en-US" sz="900" dirty="0"/>
          </a:p>
          <a:p>
            <a:pPr marL="342900" indent="-342900">
              <a:buFont typeface="Wingdings" panose="05000000000000000000" pitchFamily="2" charset="2"/>
              <a:buChar char="Ø"/>
            </a:pPr>
            <a:r>
              <a:rPr lang="en-US" sz="2200" dirty="0"/>
              <a:t>In the US, the Radio Act of 1912 was passed in response to the sinking of the Titanic, requiring ships to have wireless telegraph capability and setting basic technical requirements.</a:t>
            </a:r>
          </a:p>
          <a:p>
            <a:pPr marL="171450" indent="-171450">
              <a:buFont typeface="Wingdings" panose="05000000000000000000" pitchFamily="2" charset="2"/>
              <a:buChar char="Ø"/>
            </a:pPr>
            <a:endParaRPr lang="en-US" sz="900" dirty="0"/>
          </a:p>
          <a:p>
            <a:pPr marL="342900" indent="-342900">
              <a:buFont typeface="Wingdings" panose="05000000000000000000" pitchFamily="2" charset="2"/>
              <a:buChar char="Ø"/>
            </a:pPr>
            <a:r>
              <a:rPr lang="en-US" sz="2200" dirty="0"/>
              <a:t>In 1927, the US Federal Radio Commission was formed to set rules for the thousands of radio stations that had taken the air.</a:t>
            </a:r>
          </a:p>
          <a:p>
            <a:pPr marL="171450" indent="-171450">
              <a:buFont typeface="Wingdings" panose="05000000000000000000" pitchFamily="2" charset="2"/>
              <a:buChar char="Ø"/>
            </a:pPr>
            <a:endParaRPr lang="en-US" sz="900" dirty="0"/>
          </a:p>
          <a:p>
            <a:pPr marL="342900" indent="-342900">
              <a:buFont typeface="Wingdings" panose="05000000000000000000" pitchFamily="2" charset="2"/>
              <a:buChar char="Ø"/>
            </a:pPr>
            <a:r>
              <a:rPr lang="en-US" sz="2200" dirty="0"/>
              <a:t>In 1934, the Federal Communications Commission (FCC) was established with a broader mandate to regulate radio, telephone, telegraph, and related technologies.</a:t>
            </a:r>
          </a:p>
        </p:txBody>
      </p:sp>
      <p:pic>
        <p:nvPicPr>
          <p:cNvPr id="7" name="Picture 6" descr="A blue logo with a globe and a lightning bolt&#10;&#10;Description automatically generated">
            <a:extLst>
              <a:ext uri="{FF2B5EF4-FFF2-40B4-BE49-F238E27FC236}">
                <a16:creationId xmlns:a16="http://schemas.microsoft.com/office/drawing/2014/main" id="{DD9876B7-8178-53AD-0E75-A04A6053E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145" y="648474"/>
            <a:ext cx="1273846" cy="1346030"/>
          </a:xfrm>
          <a:prstGeom prst="rect">
            <a:avLst/>
          </a:prstGeom>
        </p:spPr>
      </p:pic>
      <p:pic>
        <p:nvPicPr>
          <p:cNvPr id="9" name="Picture 8" descr="A close-up of a mechanical device&#10;&#10;Description automatically generated">
            <a:extLst>
              <a:ext uri="{FF2B5EF4-FFF2-40B4-BE49-F238E27FC236}">
                <a16:creationId xmlns:a16="http://schemas.microsoft.com/office/drawing/2014/main" id="{11B5AAD5-595A-296C-29AD-659FB18F41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718" y="2019545"/>
            <a:ext cx="1790700" cy="902513"/>
          </a:xfrm>
          <a:prstGeom prst="rect">
            <a:avLst/>
          </a:prstGeom>
        </p:spPr>
      </p:pic>
      <p:pic>
        <p:nvPicPr>
          <p:cNvPr id="13" name="Picture 12" descr="A logo of a radio commission&#10;&#10;Description automatically generated">
            <a:extLst>
              <a:ext uri="{FF2B5EF4-FFF2-40B4-BE49-F238E27FC236}">
                <a16:creationId xmlns:a16="http://schemas.microsoft.com/office/drawing/2014/main" id="{326A2DE7-1D2C-2AD8-1B7E-AEB6C71B77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4394" y="3079825"/>
            <a:ext cx="1179848" cy="1164117"/>
          </a:xfrm>
          <a:prstGeom prst="rect">
            <a:avLst/>
          </a:prstGeom>
        </p:spPr>
      </p:pic>
      <p:pic>
        <p:nvPicPr>
          <p:cNvPr id="15" name="Picture 14" descr="A logo of a federal communications commission&#10;&#10;Description automatically generated">
            <a:extLst>
              <a:ext uri="{FF2B5EF4-FFF2-40B4-BE49-F238E27FC236}">
                <a16:creationId xmlns:a16="http://schemas.microsoft.com/office/drawing/2014/main" id="{C5D0015C-F375-F47B-3A5F-BD1132F7B1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2107" y="4391283"/>
            <a:ext cx="1310242" cy="1310242"/>
          </a:xfrm>
          <a:prstGeom prst="rect">
            <a:avLst/>
          </a:prstGeom>
        </p:spPr>
      </p:pic>
    </p:spTree>
    <p:extLst>
      <p:ext uri="{BB962C8B-B14F-4D97-AF65-F5344CB8AC3E}">
        <p14:creationId xmlns:p14="http://schemas.microsoft.com/office/powerpoint/2010/main" val="982827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01FAE-2910-D0C0-6858-6BBCE63A53DB}"/>
              </a:ext>
            </a:extLst>
          </p:cNvPr>
          <p:cNvSpPr txBox="1"/>
          <p:nvPr/>
        </p:nvSpPr>
        <p:spPr>
          <a:xfrm>
            <a:off x="1019175" y="316468"/>
            <a:ext cx="9239250" cy="646331"/>
          </a:xfrm>
          <a:prstGeom prst="rect">
            <a:avLst/>
          </a:prstGeom>
          <a:noFill/>
        </p:spPr>
        <p:txBody>
          <a:bodyPr wrap="square" rtlCol="0">
            <a:spAutoFit/>
          </a:bodyPr>
          <a:lstStyle/>
          <a:p>
            <a:r>
              <a:rPr lang="en-US" sz="3600" b="1" dirty="0">
                <a:solidFill>
                  <a:schemeClr val="accent1">
                    <a:lumMod val="75000"/>
                  </a:schemeClr>
                </a:solidFill>
              </a:rPr>
              <a:t>Standards and Regulations – Everywhere Else</a:t>
            </a:r>
          </a:p>
        </p:txBody>
      </p:sp>
      <p:sp>
        <p:nvSpPr>
          <p:cNvPr id="3" name="TextBox 2">
            <a:extLst>
              <a:ext uri="{FF2B5EF4-FFF2-40B4-BE49-F238E27FC236}">
                <a16:creationId xmlns:a16="http://schemas.microsoft.com/office/drawing/2014/main" id="{4D826E8A-F554-4CD5-9AD1-56FF54A56517}"/>
              </a:ext>
            </a:extLst>
          </p:cNvPr>
          <p:cNvSpPr txBox="1"/>
          <p:nvPr/>
        </p:nvSpPr>
        <p:spPr>
          <a:xfrm>
            <a:off x="605789" y="939999"/>
            <a:ext cx="5803587" cy="5478423"/>
          </a:xfrm>
          <a:prstGeom prst="rect">
            <a:avLst/>
          </a:prstGeom>
          <a:noFill/>
        </p:spPr>
        <p:txBody>
          <a:bodyPr wrap="square" rtlCol="0">
            <a:spAutoFit/>
          </a:bodyPr>
          <a:lstStyle/>
          <a:p>
            <a:r>
              <a:rPr lang="en-US" sz="2200" dirty="0"/>
              <a:t>Every country has its own set of regulations to minimize interference:</a:t>
            </a:r>
          </a:p>
          <a:p>
            <a:endParaRPr lang="en-US" sz="1000" dirty="0"/>
          </a:p>
          <a:p>
            <a:pPr marL="285750" indent="-285750">
              <a:buFont typeface="Wingdings" panose="05000000000000000000" pitchFamily="2" charset="2"/>
              <a:buChar char="Ø"/>
            </a:pPr>
            <a:r>
              <a:rPr lang="en-US" sz="2200" dirty="0"/>
              <a:t>The EU’s CE Mark is required on products to show that EU EMC standards are met.</a:t>
            </a:r>
          </a:p>
          <a:p>
            <a:pPr marL="285750" indent="-285750">
              <a:buFont typeface="Wingdings" panose="05000000000000000000" pitchFamily="2" charset="2"/>
              <a:buChar char="Ø"/>
            </a:pPr>
            <a:r>
              <a:rPr lang="en-US" sz="2200" dirty="0"/>
              <a:t>The UKCA Mark is for the UK.</a:t>
            </a:r>
          </a:p>
          <a:p>
            <a:pPr marL="285750" indent="-285750">
              <a:buFont typeface="Wingdings" panose="05000000000000000000" pitchFamily="2" charset="2"/>
              <a:buChar char="Ø"/>
            </a:pPr>
            <a:r>
              <a:rPr lang="en-US" sz="2200" dirty="0"/>
              <a:t>The CCC Mark is for China.</a:t>
            </a:r>
          </a:p>
          <a:p>
            <a:pPr marL="285750" indent="-285750">
              <a:buFont typeface="Wingdings" panose="05000000000000000000" pitchFamily="2" charset="2"/>
              <a:buChar char="Ø"/>
            </a:pPr>
            <a:r>
              <a:rPr lang="en-US" sz="2200" dirty="0"/>
              <a:t>The RCM Mark is for Australia.</a:t>
            </a:r>
          </a:p>
          <a:p>
            <a:pPr marL="285750" indent="-285750">
              <a:buFont typeface="Wingdings" panose="05000000000000000000" pitchFamily="2" charset="2"/>
              <a:buChar char="Ø"/>
            </a:pPr>
            <a:r>
              <a:rPr lang="en-US" sz="2200" dirty="0"/>
              <a:t>The NOM Mark is for Mexico.</a:t>
            </a:r>
          </a:p>
          <a:p>
            <a:pPr marL="285750" indent="-285750">
              <a:buFont typeface="Wingdings" panose="05000000000000000000" pitchFamily="2" charset="2"/>
              <a:buChar char="Ø"/>
            </a:pPr>
            <a:r>
              <a:rPr lang="en-US" sz="2200" dirty="0"/>
              <a:t>The VCCI Mark is for Japan.</a:t>
            </a:r>
          </a:p>
          <a:p>
            <a:pPr marL="285750" indent="-285750">
              <a:buFont typeface="Wingdings" panose="05000000000000000000" pitchFamily="2" charset="2"/>
              <a:buChar char="Ø"/>
            </a:pPr>
            <a:r>
              <a:rPr lang="en-US" sz="2200" dirty="0"/>
              <a:t>The ANATEL Mark is for Brazil.</a:t>
            </a:r>
          </a:p>
          <a:p>
            <a:pPr marL="285750" indent="-285750">
              <a:buFont typeface="Wingdings" panose="05000000000000000000" pitchFamily="2" charset="2"/>
              <a:buChar char="Ø"/>
            </a:pPr>
            <a:r>
              <a:rPr lang="en-US" sz="2200" dirty="0"/>
              <a:t>ISED is for Canada.</a:t>
            </a:r>
          </a:p>
          <a:p>
            <a:pPr marL="285750" indent="-285750">
              <a:buFont typeface="Wingdings" panose="05000000000000000000" pitchFamily="2" charset="2"/>
              <a:buChar char="Ø"/>
            </a:pPr>
            <a:r>
              <a:rPr lang="en-US" sz="2200" dirty="0"/>
              <a:t>and on, and on, and on…</a:t>
            </a:r>
          </a:p>
          <a:p>
            <a:endParaRPr lang="en-US" sz="1000" dirty="0"/>
          </a:p>
          <a:p>
            <a:r>
              <a:rPr lang="en-US" sz="2200" dirty="0"/>
              <a:t>The technical requirements for all these countries are very similar. Differences are in frequency ranges and registration and filing requirements.</a:t>
            </a:r>
          </a:p>
        </p:txBody>
      </p:sp>
      <p:pic>
        <p:nvPicPr>
          <p:cNvPr id="5" name="Picture 4" descr="A logo of a company&#10;&#10;Description automatically generated">
            <a:extLst>
              <a:ext uri="{FF2B5EF4-FFF2-40B4-BE49-F238E27FC236}">
                <a16:creationId xmlns:a16="http://schemas.microsoft.com/office/drawing/2014/main" id="{4D9F3404-F1EE-FB72-B9B2-685F88FBB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0238" y="2181783"/>
            <a:ext cx="1009651" cy="1009651"/>
          </a:xfrm>
          <a:prstGeom prst="rect">
            <a:avLst/>
          </a:prstGeom>
        </p:spPr>
      </p:pic>
      <p:pic>
        <p:nvPicPr>
          <p:cNvPr id="7" name="Picture 6" descr="A black and white logo&#10;&#10;Description automatically generated">
            <a:extLst>
              <a:ext uri="{FF2B5EF4-FFF2-40B4-BE49-F238E27FC236}">
                <a16:creationId xmlns:a16="http://schemas.microsoft.com/office/drawing/2014/main" id="{98157EFC-A837-81EE-CA48-0C37A8AE0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2581" y="1007141"/>
            <a:ext cx="1356360" cy="1130300"/>
          </a:xfrm>
          <a:prstGeom prst="rect">
            <a:avLst/>
          </a:prstGeom>
        </p:spPr>
      </p:pic>
      <p:pic>
        <p:nvPicPr>
          <p:cNvPr id="9" name="Picture 8" descr="A black letter and a white background&#10;&#10;Description automatically generated with medium confidence">
            <a:extLst>
              <a:ext uri="{FF2B5EF4-FFF2-40B4-BE49-F238E27FC236}">
                <a16:creationId xmlns:a16="http://schemas.microsoft.com/office/drawing/2014/main" id="{90E6849B-5DDC-610B-35D7-B9F729DFD82C}"/>
              </a:ext>
            </a:extLst>
          </p:cNvPr>
          <p:cNvPicPr>
            <a:picLocks noChangeAspect="1"/>
          </p:cNvPicPr>
          <p:nvPr/>
        </p:nvPicPr>
        <p:blipFill rotWithShape="1">
          <a:blip r:embed="rId4">
            <a:extLst>
              <a:ext uri="{28A0092B-C50C-407E-A947-70E740481C1C}">
                <a14:useLocalDpi xmlns:a14="http://schemas.microsoft.com/office/drawing/2010/main" val="0"/>
              </a:ext>
            </a:extLst>
          </a:blip>
          <a:srcRect l="6630" t="-1370" r="14696" b="1370"/>
          <a:stretch/>
        </p:blipFill>
        <p:spPr>
          <a:xfrm>
            <a:off x="7505950" y="1033185"/>
            <a:ext cx="1356360" cy="1215438"/>
          </a:xfrm>
          <a:prstGeom prst="rect">
            <a:avLst/>
          </a:prstGeom>
        </p:spPr>
      </p:pic>
      <p:pic>
        <p:nvPicPr>
          <p:cNvPr id="11" name="Picture 10" descr="A black rectangular sign with a number and a white background&#10;&#10;Description automatically generated with medium confidence">
            <a:extLst>
              <a:ext uri="{FF2B5EF4-FFF2-40B4-BE49-F238E27FC236}">
                <a16:creationId xmlns:a16="http://schemas.microsoft.com/office/drawing/2014/main" id="{BFC54E95-E12B-2B74-E1A1-D53B4D8A69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7563" y="2063103"/>
            <a:ext cx="2352675" cy="619415"/>
          </a:xfrm>
          <a:prstGeom prst="rect">
            <a:avLst/>
          </a:prstGeom>
        </p:spPr>
      </p:pic>
      <p:pic>
        <p:nvPicPr>
          <p:cNvPr id="13" name="Picture 12" descr="A black circle with letters in it&#10;&#10;Description automatically generated">
            <a:extLst>
              <a:ext uri="{FF2B5EF4-FFF2-40B4-BE49-F238E27FC236}">
                <a16:creationId xmlns:a16="http://schemas.microsoft.com/office/drawing/2014/main" id="{58AC8679-7FD5-7252-3335-F986556537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71811" y="727741"/>
            <a:ext cx="992011" cy="2819399"/>
          </a:xfrm>
          <a:prstGeom prst="rect">
            <a:avLst/>
          </a:prstGeom>
        </p:spPr>
      </p:pic>
      <p:pic>
        <p:nvPicPr>
          <p:cNvPr id="15" name="Picture 14" descr="A black and white logo&#10;&#10;Description automatically generated">
            <a:extLst>
              <a:ext uri="{FF2B5EF4-FFF2-40B4-BE49-F238E27FC236}">
                <a16:creationId xmlns:a16="http://schemas.microsoft.com/office/drawing/2014/main" id="{6E9AFC73-B3FF-6F9D-393C-0077748E95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1182" y="2593416"/>
            <a:ext cx="1101536" cy="1119020"/>
          </a:xfrm>
          <a:prstGeom prst="rect">
            <a:avLst/>
          </a:prstGeom>
        </p:spPr>
      </p:pic>
      <p:pic>
        <p:nvPicPr>
          <p:cNvPr id="17" name="Picture 16" descr="A black logo with a circle&#10;&#10;Description automatically generated">
            <a:extLst>
              <a:ext uri="{FF2B5EF4-FFF2-40B4-BE49-F238E27FC236}">
                <a16:creationId xmlns:a16="http://schemas.microsoft.com/office/drawing/2014/main" id="{09DADAF6-4432-FB89-A469-AFB5708D4CCD}"/>
              </a:ext>
            </a:extLst>
          </p:cNvPr>
          <p:cNvPicPr>
            <a:picLocks noChangeAspect="1"/>
          </p:cNvPicPr>
          <p:nvPr/>
        </p:nvPicPr>
        <p:blipFill rotWithShape="1">
          <a:blip r:embed="rId8">
            <a:extLst>
              <a:ext uri="{28A0092B-C50C-407E-A947-70E740481C1C}">
                <a14:useLocalDpi xmlns:a14="http://schemas.microsoft.com/office/drawing/2010/main" val="0"/>
              </a:ext>
            </a:extLst>
          </a:blip>
          <a:srcRect l="27500" t="1366" r="29053" b="1664"/>
          <a:stretch/>
        </p:blipFill>
        <p:spPr>
          <a:xfrm>
            <a:off x="8383929" y="2643209"/>
            <a:ext cx="792450" cy="884338"/>
          </a:xfrm>
          <a:prstGeom prst="rect">
            <a:avLst/>
          </a:prstGeom>
        </p:spPr>
      </p:pic>
      <p:pic>
        <p:nvPicPr>
          <p:cNvPr id="19" name="Picture 18" descr="A close-up of a logo&#10;&#10;Description automatically generated">
            <a:extLst>
              <a:ext uri="{FF2B5EF4-FFF2-40B4-BE49-F238E27FC236}">
                <a16:creationId xmlns:a16="http://schemas.microsoft.com/office/drawing/2014/main" id="{BFD2226D-8F87-2968-8B96-833DA15A6B14}"/>
              </a:ext>
            </a:extLst>
          </p:cNvPr>
          <p:cNvPicPr>
            <a:picLocks noChangeAspect="1"/>
          </p:cNvPicPr>
          <p:nvPr/>
        </p:nvPicPr>
        <p:blipFill rotWithShape="1">
          <a:blip r:embed="rId9">
            <a:extLst>
              <a:ext uri="{28A0092B-C50C-407E-A947-70E740481C1C}">
                <a14:useLocalDpi xmlns:a14="http://schemas.microsoft.com/office/drawing/2010/main" val="0"/>
              </a:ext>
            </a:extLst>
          </a:blip>
          <a:srcRect l="11929" t="12122" r="9645" b="13711"/>
          <a:stretch/>
        </p:blipFill>
        <p:spPr>
          <a:xfrm>
            <a:off x="7417807" y="3683239"/>
            <a:ext cx="1177290" cy="1119020"/>
          </a:xfrm>
          <a:prstGeom prst="rect">
            <a:avLst/>
          </a:prstGeom>
        </p:spPr>
      </p:pic>
      <p:pic>
        <p:nvPicPr>
          <p:cNvPr id="21" name="Picture 20" descr="A black triangle with a check mark inside&#10;&#10;Description automatically generated">
            <a:extLst>
              <a:ext uri="{FF2B5EF4-FFF2-40B4-BE49-F238E27FC236}">
                <a16:creationId xmlns:a16="http://schemas.microsoft.com/office/drawing/2014/main" id="{D923F3B2-01C6-4F12-B8E4-0F61C7F6F0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10854" y="4838386"/>
            <a:ext cx="1466851" cy="943674"/>
          </a:xfrm>
          <a:prstGeom prst="rect">
            <a:avLst/>
          </a:prstGeom>
        </p:spPr>
      </p:pic>
      <p:pic>
        <p:nvPicPr>
          <p:cNvPr id="23" name="Picture 22" descr="A black and white logo&#10;&#10;Description automatically generated">
            <a:extLst>
              <a:ext uri="{FF2B5EF4-FFF2-40B4-BE49-F238E27FC236}">
                <a16:creationId xmlns:a16="http://schemas.microsoft.com/office/drawing/2014/main" id="{139DB389-6C8E-730C-8EBB-064D6FD20D34}"/>
              </a:ext>
            </a:extLst>
          </p:cNvPr>
          <p:cNvPicPr>
            <a:picLocks noChangeAspect="1"/>
          </p:cNvPicPr>
          <p:nvPr/>
        </p:nvPicPr>
        <p:blipFill rotWithShape="1">
          <a:blip r:embed="rId11">
            <a:extLst>
              <a:ext uri="{28A0092B-C50C-407E-A947-70E740481C1C}">
                <a14:useLocalDpi xmlns:a14="http://schemas.microsoft.com/office/drawing/2010/main" val="0"/>
              </a:ext>
            </a:extLst>
          </a:blip>
          <a:srcRect t="14660" b="6705"/>
          <a:stretch/>
        </p:blipFill>
        <p:spPr>
          <a:xfrm>
            <a:off x="10258425" y="3666567"/>
            <a:ext cx="1519280" cy="1119021"/>
          </a:xfrm>
          <a:prstGeom prst="rect">
            <a:avLst/>
          </a:prstGeom>
        </p:spPr>
      </p:pic>
      <p:pic>
        <p:nvPicPr>
          <p:cNvPr id="25" name="Picture 24" descr="A blue and white logo&#10;&#10;Description automatically generated">
            <a:extLst>
              <a:ext uri="{FF2B5EF4-FFF2-40B4-BE49-F238E27FC236}">
                <a16:creationId xmlns:a16="http://schemas.microsoft.com/office/drawing/2014/main" id="{F824D889-5512-6C56-0BAC-0F83E5FD18E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31454" y="4932124"/>
            <a:ext cx="752475" cy="752475"/>
          </a:xfrm>
          <a:prstGeom prst="rect">
            <a:avLst/>
          </a:prstGeom>
        </p:spPr>
      </p:pic>
      <p:pic>
        <p:nvPicPr>
          <p:cNvPr id="27" name="Picture 26" descr="A black and white logo&#10;&#10;Description automatically generated">
            <a:extLst>
              <a:ext uri="{FF2B5EF4-FFF2-40B4-BE49-F238E27FC236}">
                <a16:creationId xmlns:a16="http://schemas.microsoft.com/office/drawing/2014/main" id="{BA3D2CFF-4BBC-71AB-F266-62151F40405C}"/>
              </a:ext>
            </a:extLst>
          </p:cNvPr>
          <p:cNvPicPr>
            <a:picLocks noChangeAspect="1"/>
          </p:cNvPicPr>
          <p:nvPr/>
        </p:nvPicPr>
        <p:blipFill rotWithShape="1">
          <a:blip r:embed="rId13">
            <a:extLst>
              <a:ext uri="{28A0092B-C50C-407E-A947-70E740481C1C}">
                <a14:useLocalDpi xmlns:a14="http://schemas.microsoft.com/office/drawing/2010/main" val="0"/>
              </a:ext>
            </a:extLst>
          </a:blip>
          <a:srcRect r="13244"/>
          <a:stretch/>
        </p:blipFill>
        <p:spPr>
          <a:xfrm>
            <a:off x="8933619" y="4800845"/>
            <a:ext cx="883556" cy="1015032"/>
          </a:xfrm>
          <a:prstGeom prst="rect">
            <a:avLst/>
          </a:prstGeom>
        </p:spPr>
      </p:pic>
      <p:pic>
        <p:nvPicPr>
          <p:cNvPr id="29" name="Picture 28" descr="A black and white logo&#10;&#10;Description automatically generated">
            <a:extLst>
              <a:ext uri="{FF2B5EF4-FFF2-40B4-BE49-F238E27FC236}">
                <a16:creationId xmlns:a16="http://schemas.microsoft.com/office/drawing/2014/main" id="{608560F4-52B4-B393-789E-81451E097B1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31100" y="3571564"/>
            <a:ext cx="744855" cy="1048480"/>
          </a:xfrm>
          <a:prstGeom prst="rect">
            <a:avLst/>
          </a:prstGeom>
        </p:spPr>
      </p:pic>
    </p:spTree>
    <p:extLst>
      <p:ext uri="{BB962C8B-B14F-4D97-AF65-F5344CB8AC3E}">
        <p14:creationId xmlns:p14="http://schemas.microsoft.com/office/powerpoint/2010/main" val="4249501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783C25-1466-B8BF-A9FD-1D0F8B0D0E59}"/>
              </a:ext>
            </a:extLst>
          </p:cNvPr>
          <p:cNvSpPr txBox="1"/>
          <p:nvPr/>
        </p:nvSpPr>
        <p:spPr>
          <a:xfrm>
            <a:off x="1076325" y="409575"/>
            <a:ext cx="3785607" cy="677108"/>
          </a:xfrm>
          <a:prstGeom prst="rect">
            <a:avLst/>
          </a:prstGeom>
          <a:noFill/>
        </p:spPr>
        <p:txBody>
          <a:bodyPr wrap="square" rtlCol="0">
            <a:spAutoFit/>
          </a:bodyPr>
          <a:lstStyle/>
          <a:p>
            <a:r>
              <a:rPr lang="en-US" sz="3800" b="1" dirty="0">
                <a:solidFill>
                  <a:schemeClr val="accent1">
                    <a:lumMod val="75000"/>
                  </a:schemeClr>
                </a:solidFill>
              </a:rPr>
              <a:t>EMC as a Career</a:t>
            </a:r>
          </a:p>
        </p:txBody>
      </p:sp>
      <p:sp>
        <p:nvSpPr>
          <p:cNvPr id="5" name="TextBox 4">
            <a:extLst>
              <a:ext uri="{FF2B5EF4-FFF2-40B4-BE49-F238E27FC236}">
                <a16:creationId xmlns:a16="http://schemas.microsoft.com/office/drawing/2014/main" id="{87F4A40E-9DEB-F048-65F4-8F49C3896020}"/>
              </a:ext>
            </a:extLst>
          </p:cNvPr>
          <p:cNvSpPr txBox="1"/>
          <p:nvPr/>
        </p:nvSpPr>
        <p:spPr>
          <a:xfrm>
            <a:off x="475525" y="1399283"/>
            <a:ext cx="7287323" cy="4570482"/>
          </a:xfrm>
          <a:prstGeom prst="rect">
            <a:avLst/>
          </a:prstGeom>
          <a:noFill/>
        </p:spPr>
        <p:txBody>
          <a:bodyPr wrap="square" rtlCol="0">
            <a:spAutoFit/>
          </a:bodyPr>
          <a:lstStyle/>
          <a:p>
            <a:r>
              <a:rPr lang="en-US" sz="2600" dirty="0"/>
              <a:t>It’s fun</a:t>
            </a:r>
          </a:p>
          <a:p>
            <a:endParaRPr lang="en-US" sz="1100" dirty="0"/>
          </a:p>
          <a:p>
            <a:pPr marL="342900" indent="-342900">
              <a:buFont typeface="Arial" panose="020B0604020202020204" pitchFamily="34" charset="0"/>
              <a:buChar char="•"/>
            </a:pPr>
            <a:r>
              <a:rPr lang="en-US" sz="2300" dirty="0"/>
              <a:t>The stories related here describe colorful assignments and real-world puzzles to be solved.</a:t>
            </a:r>
          </a:p>
          <a:p>
            <a:pPr marL="342900" indent="-342900">
              <a:buFont typeface="Arial" panose="020B0604020202020204" pitchFamily="34" charset="0"/>
              <a:buChar char="•"/>
            </a:pPr>
            <a:r>
              <a:rPr lang="en-US" sz="2300" dirty="0"/>
              <a:t>Chasing EM interference puts the engineer in situations not found in the lab or the textbook.</a:t>
            </a:r>
          </a:p>
          <a:p>
            <a:pPr marL="342900" indent="-342900">
              <a:buFont typeface="Arial" panose="020B0604020202020204" pitchFamily="34" charset="0"/>
              <a:buChar char="•"/>
            </a:pPr>
            <a:r>
              <a:rPr lang="en-US" sz="2300" dirty="0"/>
              <a:t>Dealing with and resolving those assignments is satisfying, both for the engineer and the affected user.</a:t>
            </a:r>
          </a:p>
          <a:p>
            <a:endParaRPr lang="en-US" sz="1100" dirty="0"/>
          </a:p>
          <a:p>
            <a:r>
              <a:rPr lang="en-US" sz="2500" dirty="0"/>
              <a:t>It’s in demand</a:t>
            </a:r>
          </a:p>
          <a:p>
            <a:endParaRPr lang="en-US" sz="1100" dirty="0"/>
          </a:p>
          <a:p>
            <a:pPr marL="342900" indent="-342900">
              <a:buFont typeface="Arial" panose="020B0604020202020204" pitchFamily="34" charset="0"/>
              <a:buChar char="•"/>
            </a:pPr>
            <a:r>
              <a:rPr lang="en-US" sz="2300" dirty="0"/>
              <a:t>There aren’t nearly enough EMC engineers, and as more life-critical technologies rely on wireless tools, professionals with EMC skills become more critical, too.</a:t>
            </a:r>
            <a:endParaRPr lang="en-US" sz="2400" dirty="0"/>
          </a:p>
        </p:txBody>
      </p:sp>
      <p:pic>
        <p:nvPicPr>
          <p:cNvPr id="3" name="Picture 2" descr="A train on the tracks&#10;&#10;Description automatically generated">
            <a:extLst>
              <a:ext uri="{FF2B5EF4-FFF2-40B4-BE49-F238E27FC236}">
                <a16:creationId xmlns:a16="http://schemas.microsoft.com/office/drawing/2014/main" id="{81A5FF11-EC6D-2124-4E8A-E1B16D54D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5246" y="182237"/>
            <a:ext cx="2810443" cy="2650173"/>
          </a:xfrm>
          <a:prstGeom prst="rect">
            <a:avLst/>
          </a:prstGeom>
        </p:spPr>
      </p:pic>
      <p:pic>
        <p:nvPicPr>
          <p:cNvPr id="7" name="Picture 6" descr="A group of men in hardhats and helmets&#10;&#10;Description automatically generated">
            <a:extLst>
              <a:ext uri="{FF2B5EF4-FFF2-40B4-BE49-F238E27FC236}">
                <a16:creationId xmlns:a16="http://schemas.microsoft.com/office/drawing/2014/main" id="{1D507D4E-B21A-04B0-804E-B6FB799C1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5680" y="2067597"/>
            <a:ext cx="2971650" cy="1616927"/>
          </a:xfrm>
          <a:prstGeom prst="rect">
            <a:avLst/>
          </a:prstGeom>
        </p:spPr>
      </p:pic>
      <p:pic>
        <p:nvPicPr>
          <p:cNvPr id="11" name="Picture 10" descr="A white car in a factory&#10;&#10;Description automatically generated">
            <a:extLst>
              <a:ext uri="{FF2B5EF4-FFF2-40B4-BE49-F238E27FC236}">
                <a16:creationId xmlns:a16="http://schemas.microsoft.com/office/drawing/2014/main" id="{947E2DE5-B7E9-71DA-10CB-3BE97159F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5155" y="4440295"/>
            <a:ext cx="3282175" cy="2174441"/>
          </a:xfrm>
          <a:prstGeom prst="rect">
            <a:avLst/>
          </a:prstGeom>
        </p:spPr>
      </p:pic>
      <p:pic>
        <p:nvPicPr>
          <p:cNvPr id="9" name="Picture 8" descr="A person and person working on a wire object&#10;&#10;Description automatically generated">
            <a:extLst>
              <a:ext uri="{FF2B5EF4-FFF2-40B4-BE49-F238E27FC236}">
                <a16:creationId xmlns:a16="http://schemas.microsoft.com/office/drawing/2014/main" id="{78422FA8-E4CF-A48E-6265-29A242665981}"/>
              </a:ext>
            </a:extLst>
          </p:cNvPr>
          <p:cNvPicPr>
            <a:picLocks noChangeAspect="1"/>
          </p:cNvPicPr>
          <p:nvPr/>
        </p:nvPicPr>
        <p:blipFill rotWithShape="1">
          <a:blip r:embed="rId5">
            <a:extLst>
              <a:ext uri="{28A0092B-C50C-407E-A947-70E740481C1C}">
                <a14:useLocalDpi xmlns:a14="http://schemas.microsoft.com/office/drawing/2010/main" val="0"/>
              </a:ext>
            </a:extLst>
          </a:blip>
          <a:srcRect r="10674" b="8208"/>
          <a:stretch/>
        </p:blipFill>
        <p:spPr>
          <a:xfrm>
            <a:off x="7920380" y="3257312"/>
            <a:ext cx="2334174" cy="1756317"/>
          </a:xfrm>
          <a:prstGeom prst="rect">
            <a:avLst/>
          </a:prstGeom>
        </p:spPr>
      </p:pic>
    </p:spTree>
    <p:extLst>
      <p:ext uri="{BB962C8B-B14F-4D97-AF65-F5344CB8AC3E}">
        <p14:creationId xmlns:p14="http://schemas.microsoft.com/office/powerpoint/2010/main" val="865379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8247-1A3E-7E1E-9FEA-803A0AACBD86}"/>
              </a:ext>
            </a:extLst>
          </p:cNvPr>
          <p:cNvGrpSpPr/>
          <p:nvPr/>
        </p:nvGrpSpPr>
        <p:grpSpPr>
          <a:xfrm>
            <a:off x="205028" y="1031508"/>
            <a:ext cx="10741152" cy="5102950"/>
            <a:chOff x="643940" y="1009329"/>
            <a:chExt cx="10741152" cy="5102950"/>
          </a:xfrm>
        </p:grpSpPr>
        <p:pic>
          <p:nvPicPr>
            <p:cNvPr id="18" name="Picture 17" descr="A graph of a wave&#10;&#10;Description automatically generated">
              <a:extLst>
                <a:ext uri="{FF2B5EF4-FFF2-40B4-BE49-F238E27FC236}">
                  <a16:creationId xmlns:a16="http://schemas.microsoft.com/office/drawing/2014/main" id="{3B168C06-F856-96B3-FFBA-C847BB981387}"/>
                </a:ext>
              </a:extLst>
            </p:cNvPr>
            <p:cNvPicPr>
              <a:picLocks noChangeAspect="1"/>
            </p:cNvPicPr>
            <p:nvPr/>
          </p:nvPicPr>
          <p:blipFill>
            <a:blip r:embed="rId2">
              <a:alphaModFix amt="36000"/>
              <a:extLst>
                <a:ext uri="{28A0092B-C50C-407E-A947-70E740481C1C}">
                  <a14:useLocalDpi xmlns:a14="http://schemas.microsoft.com/office/drawing/2010/main" val="0"/>
                </a:ext>
              </a:extLst>
            </a:blip>
            <a:stretch>
              <a:fillRect/>
            </a:stretch>
          </p:blipFill>
          <p:spPr>
            <a:xfrm>
              <a:off x="643940" y="1009329"/>
              <a:ext cx="10706812" cy="4916723"/>
            </a:xfrm>
            <a:prstGeom prst="rect">
              <a:avLst/>
            </a:prstGeom>
          </p:spPr>
        </p:pic>
        <p:sp>
          <p:nvSpPr>
            <p:cNvPr id="19" name="Rectangle 18">
              <a:extLst>
                <a:ext uri="{FF2B5EF4-FFF2-40B4-BE49-F238E27FC236}">
                  <a16:creationId xmlns:a16="http://schemas.microsoft.com/office/drawing/2014/main" id="{44D063D5-5B2B-DA90-D4B4-C2F82DE12190}"/>
                </a:ext>
              </a:extLst>
            </p:cNvPr>
            <p:cNvSpPr/>
            <p:nvPr/>
          </p:nvSpPr>
          <p:spPr>
            <a:xfrm>
              <a:off x="963168" y="1365504"/>
              <a:ext cx="2804135" cy="571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6A796E2-E6DE-5B3B-1ABC-0D68729DC571}"/>
                </a:ext>
              </a:extLst>
            </p:cNvPr>
            <p:cNvSpPr/>
            <p:nvPr/>
          </p:nvSpPr>
          <p:spPr>
            <a:xfrm>
              <a:off x="643940" y="5779008"/>
              <a:ext cx="10741152" cy="3332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26E1743A-2638-21B5-47AE-1D0131DDCCA4}"/>
              </a:ext>
            </a:extLst>
          </p:cNvPr>
          <p:cNvSpPr txBox="1"/>
          <p:nvPr/>
        </p:nvSpPr>
        <p:spPr>
          <a:xfrm>
            <a:off x="739397" y="1213104"/>
            <a:ext cx="9929122" cy="4739759"/>
          </a:xfrm>
          <a:prstGeom prst="rect">
            <a:avLst/>
          </a:prstGeom>
          <a:noFill/>
        </p:spPr>
        <p:txBody>
          <a:bodyPr wrap="square" rtlCol="0">
            <a:spAutoFit/>
          </a:bodyPr>
          <a:lstStyle/>
          <a:p>
            <a:pPr marL="285750" indent="-285750">
              <a:buFont typeface="Arial" panose="020B0604020202020204" pitchFamily="34" charset="0"/>
              <a:buChar char="•"/>
            </a:pPr>
            <a:r>
              <a:rPr lang="en-US" sz="2400" dirty="0"/>
              <a:t>EM compatibility is a </a:t>
            </a:r>
            <a:r>
              <a:rPr lang="en-US" sz="2400" b="1" dirty="0"/>
              <a:t>goal</a:t>
            </a:r>
            <a:r>
              <a:rPr lang="en-US" sz="2400" dirty="0"/>
              <a:t>. It’s always elusive, but it can be done, and has been done for 125 years.</a:t>
            </a:r>
          </a:p>
          <a:p>
            <a:pPr marL="285750" indent="-285750">
              <a:buFont typeface="Arial" panose="020B0604020202020204" pitchFamily="34" charset="0"/>
              <a:buChar char="•"/>
            </a:pPr>
            <a:r>
              <a:rPr lang="en-US" sz="2400" dirty="0"/>
              <a:t>EMC as a </a:t>
            </a:r>
            <a:r>
              <a:rPr lang="en-US" sz="2400" b="1" dirty="0"/>
              <a:t>technology</a:t>
            </a:r>
            <a:r>
              <a:rPr lang="en-US" sz="2400" dirty="0"/>
              <a:t> is a three-dimensional art that involves electrical engineering, creativity, a tolerance for variability, and a sense of humor.</a:t>
            </a:r>
          </a:p>
          <a:p>
            <a:pPr marL="285750" indent="-285750">
              <a:buFont typeface="Arial" panose="020B0604020202020204" pitchFamily="34" charset="0"/>
              <a:buChar char="•"/>
            </a:pPr>
            <a:r>
              <a:rPr lang="en-US" sz="2400" dirty="0"/>
              <a:t>EMC as a </a:t>
            </a:r>
            <a:r>
              <a:rPr lang="en-US" sz="2400" b="1" dirty="0"/>
              <a:t>career </a:t>
            </a:r>
            <a:r>
              <a:rPr lang="en-US" sz="2400" dirty="0"/>
              <a:t>puts the engineer on a broad continuum between mechanic and sorcerer, both of which are in high demand when there’s a non-compliance or an interference problem.</a:t>
            </a:r>
          </a:p>
          <a:p>
            <a:endParaRPr lang="en-US" sz="1000" dirty="0"/>
          </a:p>
          <a:p>
            <a:endParaRPr lang="en-US" sz="1000" dirty="0"/>
          </a:p>
          <a:p>
            <a:r>
              <a:rPr lang="en-US" sz="2400" dirty="0"/>
              <a:t>The relentless growth of wireless technology in medicine, transportation, information transfer, and commerce puts the highest premium on wireless expertise. </a:t>
            </a:r>
          </a:p>
          <a:p>
            <a:pPr lvl="1"/>
            <a:endParaRPr lang="en-US" dirty="0"/>
          </a:p>
          <a:p>
            <a:r>
              <a:rPr lang="en-US" sz="2400" dirty="0"/>
              <a:t>EMC is where that expertise is put to its highest use.</a:t>
            </a:r>
          </a:p>
        </p:txBody>
      </p:sp>
      <p:sp>
        <p:nvSpPr>
          <p:cNvPr id="2" name="TextBox 1">
            <a:extLst>
              <a:ext uri="{FF2B5EF4-FFF2-40B4-BE49-F238E27FC236}">
                <a16:creationId xmlns:a16="http://schemas.microsoft.com/office/drawing/2014/main" id="{F2439310-D551-59B1-648F-6D3159971618}"/>
              </a:ext>
            </a:extLst>
          </p:cNvPr>
          <p:cNvSpPr txBox="1"/>
          <p:nvPr/>
        </p:nvSpPr>
        <p:spPr>
          <a:xfrm>
            <a:off x="2722387" y="199312"/>
            <a:ext cx="2241394" cy="707886"/>
          </a:xfrm>
          <a:prstGeom prst="rect">
            <a:avLst/>
          </a:prstGeom>
          <a:noFill/>
        </p:spPr>
        <p:txBody>
          <a:bodyPr wrap="square" rtlCol="0">
            <a:spAutoFit/>
          </a:bodyPr>
          <a:lstStyle/>
          <a:p>
            <a:r>
              <a:rPr lang="en-US" sz="4000" b="1" dirty="0">
                <a:solidFill>
                  <a:schemeClr val="accent1">
                    <a:lumMod val="75000"/>
                  </a:schemeClr>
                </a:solidFill>
              </a:rPr>
              <a:t>Summary</a:t>
            </a:r>
          </a:p>
        </p:txBody>
      </p:sp>
    </p:spTree>
    <p:extLst>
      <p:ext uri="{BB962C8B-B14F-4D97-AF65-F5344CB8AC3E}">
        <p14:creationId xmlns:p14="http://schemas.microsoft.com/office/powerpoint/2010/main" val="3437714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group of metal towers&#10;&#10;Description automatically generated">
            <a:extLst>
              <a:ext uri="{FF2B5EF4-FFF2-40B4-BE49-F238E27FC236}">
                <a16:creationId xmlns:a16="http://schemas.microsoft.com/office/drawing/2014/main" id="{AC5AB63F-B410-1270-AC91-58B005317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8422" y="803147"/>
            <a:ext cx="8651830" cy="4960383"/>
          </a:xfrm>
          <a:prstGeom prst="rect">
            <a:avLst/>
          </a:prstGeom>
        </p:spPr>
      </p:pic>
      <p:grpSp>
        <p:nvGrpSpPr>
          <p:cNvPr id="13" name="Group 12">
            <a:extLst>
              <a:ext uri="{FF2B5EF4-FFF2-40B4-BE49-F238E27FC236}">
                <a16:creationId xmlns:a16="http://schemas.microsoft.com/office/drawing/2014/main" id="{3990AE42-36BD-D681-61C7-BFFA146DE67F}"/>
              </a:ext>
            </a:extLst>
          </p:cNvPr>
          <p:cNvGrpSpPr/>
          <p:nvPr/>
        </p:nvGrpSpPr>
        <p:grpSpPr>
          <a:xfrm>
            <a:off x="1804583" y="1361842"/>
            <a:ext cx="10741152" cy="4746775"/>
            <a:chOff x="646176" y="1702793"/>
            <a:chExt cx="10741152" cy="4746775"/>
          </a:xfrm>
        </p:grpSpPr>
        <p:sp>
          <p:nvSpPr>
            <p:cNvPr id="17" name="Rectangle 16">
              <a:extLst>
                <a:ext uri="{FF2B5EF4-FFF2-40B4-BE49-F238E27FC236}">
                  <a16:creationId xmlns:a16="http://schemas.microsoft.com/office/drawing/2014/main" id="{5601593E-FE77-691D-A259-0401D7831DE8}"/>
                </a:ext>
              </a:extLst>
            </p:cNvPr>
            <p:cNvSpPr/>
            <p:nvPr/>
          </p:nvSpPr>
          <p:spPr>
            <a:xfrm>
              <a:off x="981967" y="1702793"/>
              <a:ext cx="2804135" cy="58736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AC53DF-8FF6-9825-80FC-A0AFF4260F4A}"/>
                </a:ext>
              </a:extLst>
            </p:cNvPr>
            <p:cNvSpPr/>
            <p:nvPr/>
          </p:nvSpPr>
          <p:spPr>
            <a:xfrm>
              <a:off x="646176" y="6181344"/>
              <a:ext cx="10741152" cy="2682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4D34D066-BA33-F2F7-FBD9-C9DF1E324D61}"/>
              </a:ext>
            </a:extLst>
          </p:cNvPr>
          <p:cNvSpPr txBox="1"/>
          <p:nvPr/>
        </p:nvSpPr>
        <p:spPr>
          <a:xfrm>
            <a:off x="559270" y="982997"/>
            <a:ext cx="4457573" cy="1200329"/>
          </a:xfrm>
          <a:prstGeom prst="rect">
            <a:avLst/>
          </a:prstGeom>
          <a:noFill/>
        </p:spPr>
        <p:txBody>
          <a:bodyPr wrap="square" rtlCol="0">
            <a:spAutoFit/>
          </a:bodyPr>
          <a:lstStyle/>
          <a:p>
            <a:r>
              <a:rPr lang="en-US" sz="7200" b="1" dirty="0">
                <a:solidFill>
                  <a:schemeClr val="accent1">
                    <a:lumMod val="75000"/>
                  </a:schemeClr>
                </a:solidFill>
              </a:rPr>
              <a:t>Thank you!</a:t>
            </a:r>
          </a:p>
        </p:txBody>
      </p:sp>
      <p:sp>
        <p:nvSpPr>
          <p:cNvPr id="24" name="TextBox 23">
            <a:extLst>
              <a:ext uri="{FF2B5EF4-FFF2-40B4-BE49-F238E27FC236}">
                <a16:creationId xmlns:a16="http://schemas.microsoft.com/office/drawing/2014/main" id="{8823293B-6CDF-4116-CCE4-F8986CD4F072}"/>
              </a:ext>
            </a:extLst>
          </p:cNvPr>
          <p:cNvSpPr txBox="1"/>
          <p:nvPr/>
        </p:nvSpPr>
        <p:spPr>
          <a:xfrm>
            <a:off x="631493" y="3194173"/>
            <a:ext cx="3753858" cy="1015663"/>
          </a:xfrm>
          <a:prstGeom prst="rect">
            <a:avLst/>
          </a:prstGeom>
          <a:noFill/>
        </p:spPr>
        <p:txBody>
          <a:bodyPr wrap="square" rtlCol="0">
            <a:spAutoFit/>
          </a:bodyPr>
          <a:lstStyle/>
          <a:p>
            <a:r>
              <a:rPr lang="en-US" sz="6000" b="1" dirty="0">
                <a:solidFill>
                  <a:schemeClr val="accent1">
                    <a:lumMod val="75000"/>
                  </a:schemeClr>
                </a:solidFill>
              </a:rPr>
              <a:t>Questions?</a:t>
            </a:r>
          </a:p>
        </p:txBody>
      </p:sp>
      <p:sp>
        <p:nvSpPr>
          <p:cNvPr id="28" name="TextBox 27">
            <a:extLst>
              <a:ext uri="{FF2B5EF4-FFF2-40B4-BE49-F238E27FC236}">
                <a16:creationId xmlns:a16="http://schemas.microsoft.com/office/drawing/2014/main" id="{4BAAD7E2-92ED-7EFA-4A30-CB3FBB1EBAF7}"/>
              </a:ext>
            </a:extLst>
          </p:cNvPr>
          <p:cNvSpPr txBox="1"/>
          <p:nvPr/>
        </p:nvSpPr>
        <p:spPr>
          <a:xfrm>
            <a:off x="2617268" y="5780639"/>
            <a:ext cx="8434137" cy="584775"/>
          </a:xfrm>
          <a:prstGeom prst="rect">
            <a:avLst/>
          </a:prstGeom>
          <a:noFill/>
        </p:spPr>
        <p:txBody>
          <a:bodyPr wrap="square" rtlCol="0">
            <a:spAutoFit/>
          </a:bodyPr>
          <a:lstStyle/>
          <a:p>
            <a:r>
              <a:rPr lang="en-US" sz="3200" b="1" dirty="0">
                <a:solidFill>
                  <a:schemeClr val="accent1">
                    <a:lumMod val="75000"/>
                  </a:schemeClr>
                </a:solidFill>
                <a:hlinkClick r:id="rId3">
                  <a:extLst>
                    <a:ext uri="{A12FA001-AC4F-418D-AE19-62706E023703}">
                      <ahyp:hlinkClr xmlns:ahyp="http://schemas.microsoft.com/office/drawing/2018/hyperlinkcolor" val="tx"/>
                    </a:ext>
                  </a:extLst>
                </a:hlinkClick>
              </a:rPr>
              <a:t>tbraxton@ieee.org</a:t>
            </a:r>
            <a:r>
              <a:rPr lang="en-US" sz="3200" b="1" dirty="0">
                <a:solidFill>
                  <a:schemeClr val="accent1">
                    <a:lumMod val="75000"/>
                  </a:schemeClr>
                </a:solidFill>
              </a:rPr>
              <a:t>       LinkedIn: Thomas Braxton</a:t>
            </a:r>
          </a:p>
        </p:txBody>
      </p:sp>
    </p:spTree>
    <p:extLst>
      <p:ext uri="{BB962C8B-B14F-4D97-AF65-F5344CB8AC3E}">
        <p14:creationId xmlns:p14="http://schemas.microsoft.com/office/powerpoint/2010/main" val="2747676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37261</TotalTime>
  <Words>2783</Words>
  <Application>Microsoft Office PowerPoint</Application>
  <PresentationFormat>Widescreen</PresentationFormat>
  <Paragraphs>249</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ClearviewATT</vt:lpstr>
      <vt:lpstr>Wingdings</vt:lpstr>
      <vt:lpstr>Office Theme</vt:lpstr>
      <vt:lpstr>Stopping Radio Interference  for Fun and Profit: Electromagnetic Compatibility (EMC) as a Goal, a Technology, and a Career</vt:lpstr>
      <vt:lpstr>PowerPoint Presentation</vt:lpstr>
      <vt:lpstr>PowerPoint Presentation</vt:lpstr>
      <vt:lpstr>PowerPoint Presentation</vt:lpstr>
      <vt:lpstr>PowerPoint Presentation</vt:lpstr>
      <vt:lpstr>PowerPoint Presentation</vt:lpstr>
      <vt:lpstr>Interference has always been the wireless companion.</vt:lpstr>
      <vt:lpstr>PowerPoint Presentation</vt:lpstr>
      <vt:lpstr>So, what is Electromagnetic Compatibility (EMC)  in the real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already designed and doesn’t pass a regulatory emission test – what can be done?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EMC For Fun and Profit: Keeping the Radio Spectrum Clean</dc:title>
  <dc:creator>Thomas Braxton</dc:creator>
  <cp:lastModifiedBy>Thomas Braxton</cp:lastModifiedBy>
  <cp:revision>2</cp:revision>
  <dcterms:created xsi:type="dcterms:W3CDTF">2023-08-25T01:48:44Z</dcterms:created>
  <dcterms:modified xsi:type="dcterms:W3CDTF">2023-09-21T20:35:19Z</dcterms:modified>
</cp:coreProperties>
</file>